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86" r:id="rId4"/>
    <p:sldId id="287" r:id="rId5"/>
    <p:sldId id="288" r:id="rId6"/>
    <p:sldId id="289" r:id="rId7"/>
    <p:sldId id="290" r:id="rId8"/>
    <p:sldId id="291" r:id="rId9"/>
    <p:sldId id="258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 &amp; Random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5F07-053A-F761-9776-3B9FA7EE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F4D7-7A28-6E74-4C1C-6465A1F95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Certain names are special because they have built-in behavior. Those method names always start and end with double underscores.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See all special method names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0C38C5-BC0E-D27F-6589-DDCB06D3C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329880"/>
              </p:ext>
            </p:extLst>
          </p:nvPr>
        </p:nvGraphicFramePr>
        <p:xfrm>
          <a:off x="677333" y="2705484"/>
          <a:ext cx="8596668" cy="323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812">
                  <a:extLst>
                    <a:ext uri="{9D8B030D-6E8A-4147-A177-3AD203B41FA5}">
                      <a16:colId xmlns:a16="http://schemas.microsoft.com/office/drawing/2014/main" val="3449967080"/>
                    </a:ext>
                  </a:extLst>
                </a:gridCol>
                <a:gridCol w="7001856">
                  <a:extLst>
                    <a:ext uri="{9D8B030D-6E8A-4147-A177-3AD203B41FA5}">
                      <a16:colId xmlns:a16="http://schemas.microsoft.com/office/drawing/2014/main" val="486822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Behavior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30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init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automatically when an object is constructed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6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repr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display an object as a Python expression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7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__str__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</a:t>
                      </a:r>
                      <a:r>
                        <a:rPr lang="en-US" dirty="0" err="1"/>
                        <a:t>stringify</a:t>
                      </a:r>
                      <a:r>
                        <a:rPr lang="en-US" dirty="0"/>
                        <a:t> an object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66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__add__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add one object to another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545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__bool__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True or False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8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__float__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a float (real number)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303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260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AA36-CDB7-A6CE-DBA2-86004FC1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 examples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3650F3-6099-6C9B-A307-175CB5D82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696252"/>
              </p:ext>
            </p:extLst>
          </p:nvPr>
        </p:nvGraphicFramePr>
        <p:xfrm>
          <a:off x="1000184" y="3010170"/>
          <a:ext cx="827346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6731">
                  <a:extLst>
                    <a:ext uri="{9D8B030D-6E8A-4147-A177-3AD203B41FA5}">
                      <a16:colId xmlns:a16="http://schemas.microsoft.com/office/drawing/2014/main" val="90229336"/>
                    </a:ext>
                  </a:extLst>
                </a:gridCol>
                <a:gridCol w="4136731">
                  <a:extLst>
                    <a:ext uri="{9D8B030D-6E8A-4147-A177-3AD203B41FA5}">
                      <a16:colId xmlns:a16="http://schemas.microsoft.com/office/drawing/2014/main" val="358965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🍭 Syntactic sugar 🍩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Dunder</a:t>
                      </a:r>
                      <a:r>
                        <a:rPr lang="en-US" sz="2400" b="1" dirty="0"/>
                        <a:t> equivalent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75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 + two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one.__add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__(two)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5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bool(zero)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zero.__bool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2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bool(one)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8949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A3AB51B-4C33-DEA9-95E9-ADF733BB91B6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zero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two = 2</a:t>
            </a:r>
          </a:p>
        </p:txBody>
      </p:sp>
    </p:spTree>
    <p:extLst>
      <p:ext uri="{BB962C8B-B14F-4D97-AF65-F5344CB8AC3E}">
        <p14:creationId xmlns:p14="http://schemas.microsoft.com/office/powerpoint/2010/main" val="1506796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2592-532A-2713-EB4C-25D71BB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together custom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1418-1112-5BA0-92CA-938C564F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410249" cy="4830322"/>
          </a:xfrm>
        </p:spPr>
        <p:txBody>
          <a:bodyPr>
            <a:normAutofit/>
          </a:bodyPr>
          <a:lstStyle/>
          <a:p>
            <a:r>
              <a:rPr lang="en-US" dirty="0"/>
              <a:t>Consider the following class: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Will this work?</a:t>
            </a:r>
          </a:p>
          <a:p>
            <a:endParaRPr lang="en-US" dirty="0"/>
          </a:p>
          <a:p>
            <a:r>
              <a:rPr lang="en-US" dirty="0"/>
              <a:t>🚫 </a:t>
            </a:r>
            <a:r>
              <a:rPr lang="en-US" dirty="0" err="1"/>
              <a:t>TypeError</a:t>
            </a:r>
            <a:r>
              <a:rPr lang="en-US" dirty="0"/>
              <a:t>: unsupported operand type(s) for +: 'Rational' and 'Rational'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7954-868E-8686-406F-F2463BB6164E}"/>
              </a:ext>
            </a:extLst>
          </p:cNvPr>
          <p:cNvSpPr txBox="1"/>
          <p:nvPr/>
        </p:nvSpPr>
        <p:spPr>
          <a:xfrm>
            <a:off x="1000542" y="2339039"/>
            <a:ext cx="827346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}/{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f"Rational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C9EE40-BE85-229A-8BB1-E6D25AC1B79C}"/>
              </a:ext>
            </a:extLst>
          </p:cNvPr>
          <p:cNvSpPr txBox="1"/>
          <p:nvPr/>
        </p:nvSpPr>
        <p:spPr>
          <a:xfrm>
            <a:off x="1000542" y="581176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34207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3591-1DDE-5FDE-C6D1-A1FAE5E7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dunder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A4916-3059-9B93-6767-A66FE320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We can make instances of custom classes addable by defining the </a:t>
            </a:r>
            <a:r>
              <a:rPr lang="en-US" i="1" dirty="0"/>
              <a:t>__add__() </a:t>
            </a:r>
            <a:r>
              <a:rPr lang="en-US" dirty="0"/>
              <a:t>method: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Now try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E46E1-871D-C21B-67C4-3CD22CA49BD8}"/>
              </a:ext>
            </a:extLst>
          </p:cNvPr>
          <p:cNvSpPr txBox="1"/>
          <p:nvPr/>
        </p:nvSpPr>
        <p:spPr>
          <a:xfrm>
            <a:off x="1000542" y="266977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__add__(self, other):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Rational(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The rest...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708D8-C2C5-6C54-C53C-802EA2CA2D7F}"/>
              </a:ext>
            </a:extLst>
          </p:cNvPr>
          <p:cNvSpPr txBox="1"/>
          <p:nvPr/>
        </p:nvSpPr>
        <p:spPr>
          <a:xfrm>
            <a:off x="1000542" y="580203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102739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one_half.__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sum_two(a, b):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a +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(items,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ITEMS,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starting with a value of INITIAL_VALUE."""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items: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item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is_valid_month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&gt;= 1 and month &lt;= 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Rational(0,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num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num = Rational(num,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random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seed, random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sqrt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sqrt(x * x + y * y) &lt;= 1.0: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n={n:9}, pi = {4 * count / n}")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s in [1,1,2,3]: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seed(s)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f"seed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{s}:",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100),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9):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 **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2: 8 12 11 47 22 95 86 40 33 78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3: 31 76 70 17 48 78 61 81 75 9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 10, pi = 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100, pi = 3.16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1000, pi = 3.248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10000, pi = 3.1488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100000, pi = 3.14748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1000000, pi = 3.14196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10000000, pi = 3.1410592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Fraction.__str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f"{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&gt; 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1/2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'Lamb named Lil lamb'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 named Lil lamb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⟨__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main__.Lamb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eval(Fraction.__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Fraction(1, 2)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f"Lamb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"Lamb('Lil lamb')"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738</TotalTime>
  <Words>2217</Words>
  <Application>Microsoft Office PowerPoint</Application>
  <PresentationFormat>Widescreen</PresentationFormat>
  <Paragraphs>335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Dunder Functions &amp; Random Numbers</vt:lpstr>
      <vt:lpstr>Dunder Functions</vt:lpstr>
      <vt:lpstr>Built-in object attributes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Special methods</vt:lpstr>
      <vt:lpstr>Special method examples</vt:lpstr>
      <vt:lpstr>Adding together custom objects</vt:lpstr>
      <vt:lpstr>Implementing dunder methods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Random Numbers</vt:lpstr>
      <vt:lpstr>Random numbers</vt:lpstr>
      <vt:lpstr>Pseudo-random numbers</vt:lpstr>
      <vt:lpstr>Simple random numbers in Python</vt:lpstr>
      <vt:lpstr>Random number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7</cp:revision>
  <dcterms:created xsi:type="dcterms:W3CDTF">2023-07-04T19:35:12Z</dcterms:created>
  <dcterms:modified xsi:type="dcterms:W3CDTF">2023-10-02T22:42:24Z</dcterms:modified>
</cp:coreProperties>
</file>