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61" r:id="rId3"/>
    <p:sldId id="278" r:id="rId4"/>
    <p:sldId id="279" r:id="rId5"/>
    <p:sldId id="286" r:id="rId6"/>
    <p:sldId id="262" r:id="rId7"/>
    <p:sldId id="280" r:id="rId8"/>
    <p:sldId id="285" r:id="rId9"/>
    <p:sldId id="257" r:id="rId10"/>
    <p:sldId id="258" r:id="rId11"/>
    <p:sldId id="260" r:id="rId12"/>
    <p:sldId id="259" r:id="rId13"/>
    <p:sldId id="281" r:id="rId14"/>
    <p:sldId id="283" r:id="rId15"/>
    <p:sldId id="284" r:id="rId16"/>
    <p:sldId id="282" r:id="rId17"/>
    <p:sldId id="287" r:id="rId18"/>
    <p:sldId id="290" r:id="rId19"/>
    <p:sldId id="288" r:id="rId20"/>
    <p:sldId id="28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9533" autoAdjust="0"/>
  </p:normalViewPr>
  <p:slideViewPr>
    <p:cSldViewPr snapToGrid="0">
      <p:cViewPr varScale="1">
        <p:scale>
          <a:sx n="94" d="100"/>
          <a:sy n="94" d="100"/>
        </p:scale>
        <p:origin x="11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A5B6-4CC1-4A55-978A-3D371E346330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42B7-64A5-4AFE-A8C7-D28F1B02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def%20happy%28text%29%3A%0A%20%20%20%20return%20%22%E2%98%BB%22%20%2B%20text%20%2B%20%22%E2%98%BB%22%0A%0Adef%20sad%28text%29%3A%0A%20%20%20%20return%20%22%E2%98%B9%22%20%2B%20text%20%2B%20%22%E2%98%B9%22%0A%0Adef%20composer%28f,%20g%29%3A%0A%20%20%20%20def%20composed%28x%29%3A%0A%20%20%20%20%20%20%20%20return%20f%28g%28x%29%29%0A%20%20%20%20return%20composed%0A%0Amsg1%20%3D%20composer%28sad,%20happy%29%28%22CS%20111!%22%29%0Amsg2%20%3D%20composer%28happy,%20sad%29%28%22CS%20240!%22%29%0A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happy%28text%29%3A%0A%20%20%20%20return%20%22%E2%98%BA%22%20%2B%20text%20%2B%20%22%E2%98%BA%22%0A%20%20%20%20%0Adef%20sad%28text%29%3A%0A%20%20%20%20return%20%22%E2%98%B9%22%20%2B%20text%20%2B%20%22%E2%98%B9%22%0A%0Adef%20make_texter%28emoji%29%3A%0A%20%20%20%20def%20texter%28text%29%3A%0A%20%20%20%20%20%20%20%20return%20emoji%20%2B%20text%20%2B%20emoji%0A%20%20%20%20return%20texter%0A%20%20%20%20%0Adef%20composer%28f,%20g%29%3A%0A%20%20%20%20def%20composed%28x%29%3A%0A%20%20%20%20%20%20%20%20return%20f%28g%28x%29%29%0A%20%20%20%20return%20composed%0A%0Acomposer%28happy,%20make_texter%28%22%E2%98%83%EF%B8%8E%22%29%29%28'snow%20day!'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Higher-order functions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Function composition (today)</a:t>
            </a:r>
          </a:p>
          <a:p>
            <a:pPr lvl="1"/>
            <a:r>
              <a:rPr lang="en-US" dirty="0"/>
              <a:t>Immutability of objects (next lecture)</a:t>
            </a:r>
          </a:p>
          <a:p>
            <a:pPr lvl="1"/>
            <a:r>
              <a:rPr lang="en-US" dirty="0"/>
              <a:t>Recursion (after the midterm)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021023"/>
              </p:ext>
            </p:extLst>
          </p:nvPr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Image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Image("profile.jpg")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&lt;p&gt;Hello&lt;/p&gt;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="profile.jpg"&gt;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3BBE43-A3F8-9289-8159-E6B34BA7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4708FE9-DF21-C7E7-5BCD-D865C3F3C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12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C466-BEA2-2CAD-851F-142F3FE41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04D2E-4FF4-DF1A-7611-DF5164C04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Functional composition </a:t>
            </a:r>
            <a:r>
              <a:rPr lang="en-US" dirty="0"/>
              <a:t>is the process of combining simpler, pure functions into a more complex function.</a:t>
            </a:r>
          </a:p>
          <a:p>
            <a:pPr lvl="1"/>
            <a:r>
              <a:rPr lang="en-US" dirty="0"/>
              <a:t>The results of the first function becomes the input to the second and the results of the last function is the result of the whole.</a:t>
            </a:r>
          </a:p>
          <a:p>
            <a:pPr lvl="1"/>
            <a:r>
              <a:rPr lang="en-US" dirty="0"/>
              <a:t>Mathematically this looks like </a:t>
            </a:r>
            <a:r>
              <a:rPr lang="en-US" b="1" i="1" dirty="0"/>
              <a:t>result = f(g(x))</a:t>
            </a:r>
          </a:p>
          <a:p>
            <a:r>
              <a:rPr lang="en-US" dirty="0"/>
              <a:t>Functions can be combined as needed to do more complex tasks</a:t>
            </a:r>
          </a:p>
          <a:p>
            <a:r>
              <a:rPr lang="en-US" dirty="0"/>
              <a:t>It's easy to test the simple base functions and therefore verify that the complex task is performed 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49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00B135-94A5-F7FD-588D-323F870A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23010B-81FD-6D0E-65BA-F98CC3551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23719"/>
            <a:ext cx="8596668" cy="798102"/>
          </a:xfrm>
        </p:spPr>
        <p:txBody>
          <a:bodyPr/>
          <a:lstStyle/>
          <a:p>
            <a:r>
              <a:rPr lang="en-US" dirty="0"/>
              <a:t>What do you think will happen?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2A5-6428-B55C-80C5-1D091453AE0E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sad(text):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"☹" + text + "☹"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msg1 = composer(sad, happy)("CS 111!")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msg2 = composer(happy, sad)("CS 240!")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ED64ED-C066-02D2-88E4-09A2449F7418}"/>
              </a:ext>
            </a:extLst>
          </p:cNvPr>
          <p:cNvGrpSpPr/>
          <p:nvPr/>
        </p:nvGrpSpPr>
        <p:grpSpPr>
          <a:xfrm>
            <a:off x="6395616" y="574088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24CA9CF5-A5D0-A490-3A42-63066EF21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2D1022-956B-1300-CE5D-F8EB0380352A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29632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93FB-295F-5FE3-BB0C-ED5FF661B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Composer (part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698C6-BAEF-F723-9B77-96DF48DFE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composed functions could itself be an HOF...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52C42-F490-7457-DD47-986411E5DA81}"/>
              </a:ext>
            </a:extLst>
          </p:cNvPr>
          <p:cNvSpPr txBox="1"/>
          <p:nvPr/>
        </p:nvSpPr>
        <p:spPr>
          <a:xfrm>
            <a:off x="1000542" y="2361325"/>
            <a:ext cx="8273460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happy(text):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"☻" + text + "☻"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(emoji):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texter(text):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emoji + text + emoji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texter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composer(f, g):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composed(x):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f(g(x))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composed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composer(happy,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make_texter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("☃︎"))('snow day!')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F33464C-66CA-7344-673D-D2F21FCF52F2}"/>
              </a:ext>
            </a:extLst>
          </p:cNvPr>
          <p:cNvGrpSpPr/>
          <p:nvPr/>
        </p:nvGrpSpPr>
        <p:grpSpPr>
          <a:xfrm>
            <a:off x="6395616" y="4655363"/>
            <a:ext cx="2912433" cy="680936"/>
            <a:chOff x="797434" y="5567464"/>
            <a:chExt cx="2912433" cy="680936"/>
          </a:xfrm>
        </p:grpSpPr>
        <p:pic>
          <p:nvPicPr>
            <p:cNvPr id="9" name="Picture 8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5C64AC67-E306-AE0D-574D-815525DF5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C6E63C-EAAC-3BD1-07DD-2CA362505D35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14976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open('songs.txt', 'w')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("Dancing On My Own, Robyn")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square_num1(number):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square_num2(number):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206</TotalTime>
  <Words>1077</Words>
  <Application>Microsoft Office PowerPoint</Application>
  <PresentationFormat>Widescreen</PresentationFormat>
  <Paragraphs>149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Trebuchet MS</vt:lpstr>
      <vt:lpstr>Wingdings 3</vt:lpstr>
      <vt:lpstr>Facet</vt:lpstr>
      <vt:lpstr>Functional Programming</vt:lpstr>
      <vt:lpstr>Side effects</vt:lpstr>
      <vt:lpstr>Side effects</vt:lpstr>
      <vt:lpstr>Side effects vs. Return values</vt:lpstr>
      <vt:lpstr>Pure functions</vt:lpstr>
      <vt:lpstr>Pure vs. non-pure functions</vt:lpstr>
      <vt:lpstr>Benefits of pure functions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Declarative vs. Imperative programming</vt:lpstr>
      <vt:lpstr>Declarative programming</vt:lpstr>
      <vt:lpstr>Domain-specific languages</vt:lpstr>
      <vt:lpstr>Display an image – Declarative vs. Imperative</vt:lpstr>
      <vt:lpstr>Function composition</vt:lpstr>
      <vt:lpstr>Function composition</vt:lpstr>
      <vt:lpstr>Example: Composer</vt:lpstr>
      <vt:lpstr>Example: Composer (part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5</cp:revision>
  <dcterms:created xsi:type="dcterms:W3CDTF">2023-07-06T19:29:26Z</dcterms:created>
  <dcterms:modified xsi:type="dcterms:W3CDTF">2023-09-15T15:56:56Z</dcterms:modified>
</cp:coreProperties>
</file>