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/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3</a:t>
              </a:r>
            </a:p>
            <a:p>
              <a:r>
                <a:rPr lang="en-US" sz="1200" dirty="0"/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2</a:t>
              </a:r>
            </a:p>
            <a:p>
              <a:r>
                <a:rPr lang="en-US" sz="1200" dirty="0"/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1</a:t>
              </a:r>
            </a:p>
            <a:p>
              <a:r>
                <a:rPr lang="en-US" sz="1200" dirty="0"/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spcAft>
                  <a:spcPts val="500"/>
                </a:spcAft>
              </a:pPr>
              <a:r>
                <a:rPr lang="en-US" sz="1200" dirty="0"/>
                <a:t>0</a:t>
              </a:r>
            </a:p>
            <a:p>
              <a:r>
                <a:rPr lang="en-US" sz="1200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factorial of N."""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802799"/>
              </p:ext>
            </p:extLst>
          </p:nvPr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sum for the positive number N.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(5105105105105100)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last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luhn_sum_double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(last *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luhn_digit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luhn_sum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total 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while n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total *=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 -=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last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digit_sum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6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(2023)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7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&lt; 10: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 //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last = n %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sum_digits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all_but_last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fact(0)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fact(4)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24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fact(n):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 n ==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* fact(n-1)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1496</TotalTime>
  <Words>1430</Words>
  <Application>Microsoft Office PowerPoint</Application>
  <PresentationFormat>Widescreen</PresentationFormat>
  <Paragraphs>245</Paragraphs>
  <Slides>22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Cambria Math</vt:lpstr>
      <vt:lpstr>Courier New</vt:lpstr>
      <vt:lpstr>Trebuchet MS</vt:lpstr>
      <vt:lpstr>Wingdings 3</vt:lpstr>
      <vt:lpstr>Facet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Visualizing recursion</vt:lpstr>
      <vt:lpstr>Recursive factorial</vt:lpstr>
      <vt:lpstr>Recursive call visualization</vt:lpstr>
      <vt:lpstr>Recursion in environment diagrams</vt:lpstr>
      <vt:lpstr>Verifying recursive functions</vt:lpstr>
      <vt:lpstr>Falling Dominos</vt:lpstr>
      <vt:lpstr>The recursive leap of faith</vt:lpstr>
      <vt:lpstr>The recursive elf's promise</vt:lpstr>
      <vt:lpstr>Mutual Recursion</vt:lpstr>
      <vt:lpstr>The Luhn algorithm</vt:lpstr>
      <vt:lpstr>Calculating the Luhn sum</vt:lpstr>
      <vt:lpstr>Luhn sum with mutual recursion</vt:lpstr>
      <vt:lpstr>Recursion and Iteration</vt:lpstr>
      <vt:lpstr>Recursion vs. iteration</vt:lpstr>
      <vt:lpstr>Converting recursion to iteration</vt:lpstr>
      <vt:lpstr>Converting iteration to recursion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7</cp:revision>
  <dcterms:created xsi:type="dcterms:W3CDTF">2023-07-14T17:41:45Z</dcterms:created>
  <dcterms:modified xsi:type="dcterms:W3CDTF">2023-10-09T16:47:36Z</dcterms:modified>
</cp:coreProperties>
</file>