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0" r:id="rId1"/>
    <p:sldMasterId id="2147483907" r:id="rId2"/>
  </p:sldMasterIdLst>
  <p:notesMasterIdLst>
    <p:notesMasterId r:id="rId14"/>
  </p:notesMasterIdLst>
  <p:sldIdLst>
    <p:sldId id="256" r:id="rId3"/>
    <p:sldId id="674" r:id="rId4"/>
    <p:sldId id="286" r:id="rId5"/>
    <p:sldId id="258" r:id="rId6"/>
    <p:sldId id="301" r:id="rId7"/>
    <p:sldId id="270" r:id="rId8"/>
    <p:sldId id="259" r:id="rId9"/>
    <p:sldId id="1016" r:id="rId10"/>
    <p:sldId id="1019" r:id="rId11"/>
    <p:sldId id="1020" r:id="rId12"/>
    <p:sldId id="72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3998BE-76D7-4771-8AFB-CF0F3E23FC72}" v="48" dt="2025-09-03T06:25:16.8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124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Richardson" userId="7f680346-44a9-4f7a-9ec3-8040bd4e3174" providerId="ADAL" clId="{AE214906-DF08-4156-A9D8-15C3040D0AFE}"/>
    <pc:docChg chg="undo redo custSel addSld delSld modSld">
      <pc:chgData name="Steve Richardson" userId="7f680346-44a9-4f7a-9ec3-8040bd4e3174" providerId="ADAL" clId="{AE214906-DF08-4156-A9D8-15C3040D0AFE}" dt="2024-01-08T15:51:00.198" v="1147" actId="404"/>
      <pc:docMkLst>
        <pc:docMk/>
      </pc:docMkLst>
      <pc:sldChg chg="modSp mod">
        <pc:chgData name="Steve Richardson" userId="7f680346-44a9-4f7a-9ec3-8040bd4e3174" providerId="ADAL" clId="{AE214906-DF08-4156-A9D8-15C3040D0AFE}" dt="2024-01-06T00:19:44.253" v="15" actId="20577"/>
        <pc:sldMkLst>
          <pc:docMk/>
          <pc:sldMk cId="3780309059" sldId="256"/>
        </pc:sldMkLst>
      </pc:sldChg>
      <pc:sldChg chg="modSp mod">
        <pc:chgData name="Steve Richardson" userId="7f680346-44a9-4f7a-9ec3-8040bd4e3174" providerId="ADAL" clId="{AE214906-DF08-4156-A9D8-15C3040D0AFE}" dt="2024-01-06T01:08:56.004" v="904" actId="14100"/>
        <pc:sldMkLst>
          <pc:docMk/>
          <pc:sldMk cId="1141069200" sldId="258"/>
        </pc:sldMkLst>
      </pc:sldChg>
      <pc:sldChg chg="modSp mod">
        <pc:chgData name="Steve Richardson" userId="7f680346-44a9-4f7a-9ec3-8040bd4e3174" providerId="ADAL" clId="{AE214906-DF08-4156-A9D8-15C3040D0AFE}" dt="2024-01-06T01:03:08.572" v="815" actId="14100"/>
        <pc:sldMkLst>
          <pc:docMk/>
          <pc:sldMk cId="2061416997" sldId="259"/>
        </pc:sldMkLst>
      </pc:sldChg>
      <pc:sldChg chg="del">
        <pc:chgData name="Steve Richardson" userId="7f680346-44a9-4f7a-9ec3-8040bd4e3174" providerId="ADAL" clId="{AE214906-DF08-4156-A9D8-15C3040D0AFE}" dt="2024-01-06T00:30:58.042" v="404" actId="47"/>
        <pc:sldMkLst>
          <pc:docMk/>
          <pc:sldMk cId="2196965536" sldId="269"/>
        </pc:sldMkLst>
      </pc:sldChg>
      <pc:sldChg chg="addSp delSp modSp mod delAnim modAnim">
        <pc:chgData name="Steve Richardson" userId="7f680346-44a9-4f7a-9ec3-8040bd4e3174" providerId="ADAL" clId="{AE214906-DF08-4156-A9D8-15C3040D0AFE}" dt="2024-01-06T02:10:08.811" v="1139" actId="14100"/>
        <pc:sldMkLst>
          <pc:docMk/>
          <pc:sldMk cId="3723374892" sldId="270"/>
        </pc:sldMkLst>
      </pc:sldChg>
      <pc:sldChg chg="addSp delSp modSp add mod">
        <pc:chgData name="Steve Richardson" userId="7f680346-44a9-4f7a-9ec3-8040bd4e3174" providerId="ADAL" clId="{AE214906-DF08-4156-A9D8-15C3040D0AFE}" dt="2024-01-06T02:09:48.885" v="1136" actId="1076"/>
        <pc:sldMkLst>
          <pc:docMk/>
          <pc:sldMk cId="3572885681" sldId="301"/>
        </pc:sldMkLst>
      </pc:sldChg>
      <pc:sldChg chg="del">
        <pc:chgData name="Steve Richardson" userId="7f680346-44a9-4f7a-9ec3-8040bd4e3174" providerId="ADAL" clId="{AE214906-DF08-4156-A9D8-15C3040D0AFE}" dt="2024-01-06T00:22:50.830" v="104" actId="47"/>
        <pc:sldMkLst>
          <pc:docMk/>
          <pc:sldMk cId="1340145061" sldId="704"/>
        </pc:sldMkLst>
      </pc:sldChg>
      <pc:sldChg chg="add del">
        <pc:chgData name="Steve Richardson" userId="7f680346-44a9-4f7a-9ec3-8040bd4e3174" providerId="ADAL" clId="{AE214906-DF08-4156-A9D8-15C3040D0AFE}" dt="2024-01-06T00:30:53.093" v="403" actId="47"/>
        <pc:sldMkLst>
          <pc:docMk/>
          <pc:sldMk cId="2429976596" sldId="725"/>
        </pc:sldMkLst>
      </pc:sldChg>
      <pc:sldChg chg="del">
        <pc:chgData name="Steve Richardson" userId="7f680346-44a9-4f7a-9ec3-8040bd4e3174" providerId="ADAL" clId="{AE214906-DF08-4156-A9D8-15C3040D0AFE}" dt="2024-01-06T00:28:57.474" v="401" actId="47"/>
        <pc:sldMkLst>
          <pc:docMk/>
          <pc:sldMk cId="315767136" sldId="726"/>
        </pc:sldMkLst>
      </pc:sldChg>
      <pc:sldChg chg="del">
        <pc:chgData name="Steve Richardson" userId="7f680346-44a9-4f7a-9ec3-8040bd4e3174" providerId="ADAL" clId="{AE214906-DF08-4156-A9D8-15C3040D0AFE}" dt="2024-01-06T00:46:38.105" v="450" actId="47"/>
        <pc:sldMkLst>
          <pc:docMk/>
          <pc:sldMk cId="2779865569" sldId="726"/>
        </pc:sldMkLst>
      </pc:sldChg>
      <pc:sldChg chg="modSp add mod">
        <pc:chgData name="Steve Richardson" userId="7f680346-44a9-4f7a-9ec3-8040bd4e3174" providerId="ADAL" clId="{AE214906-DF08-4156-A9D8-15C3040D0AFE}" dt="2024-01-06T02:08:02.782" v="1126" actId="20577"/>
        <pc:sldMkLst>
          <pc:docMk/>
          <pc:sldMk cId="3785730395" sldId="1016"/>
        </pc:sldMkLst>
      </pc:sldChg>
      <pc:sldChg chg="modSp add mod">
        <pc:chgData name="Steve Richardson" userId="7f680346-44a9-4f7a-9ec3-8040bd4e3174" providerId="ADAL" clId="{AE214906-DF08-4156-A9D8-15C3040D0AFE}" dt="2024-01-08T15:51:00.198" v="1147" actId="404"/>
        <pc:sldMkLst>
          <pc:docMk/>
          <pc:sldMk cId="1523428744" sldId="1018"/>
        </pc:sldMkLst>
      </pc:sldChg>
    </pc:docChg>
  </pc:docChgLst>
  <pc:docChgLst>
    <pc:chgData name="Steve Richardson" userId="7f680346-44a9-4f7a-9ec3-8040bd4e3174" providerId="ADAL" clId="{D3AB19BB-B4EB-43B2-ABD4-7D740B197BB1}"/>
    <pc:docChg chg="undo redo custSel modSld">
      <pc:chgData name="Steve Richardson" userId="7f680346-44a9-4f7a-9ec3-8040bd4e3174" providerId="ADAL" clId="{D3AB19BB-B4EB-43B2-ABD4-7D740B197BB1}" dt="2024-12-31T03:11:51.041" v="636" actId="27636"/>
      <pc:docMkLst>
        <pc:docMk/>
      </pc:docMkLst>
      <pc:sldChg chg="modSp mod">
        <pc:chgData name="Steve Richardson" userId="7f680346-44a9-4f7a-9ec3-8040bd4e3174" providerId="ADAL" clId="{D3AB19BB-B4EB-43B2-ABD4-7D740B197BB1}" dt="2024-12-31T03:01:40.563" v="360" actId="1076"/>
        <pc:sldMkLst>
          <pc:docMk/>
          <pc:sldMk cId="1141069200" sldId="258"/>
        </pc:sldMkLst>
      </pc:sldChg>
      <pc:sldChg chg="modSp mod">
        <pc:chgData name="Steve Richardson" userId="7f680346-44a9-4f7a-9ec3-8040bd4e3174" providerId="ADAL" clId="{D3AB19BB-B4EB-43B2-ABD4-7D740B197BB1}" dt="2024-12-31T03:09:15.718" v="513" actId="20577"/>
        <pc:sldMkLst>
          <pc:docMk/>
          <pc:sldMk cId="2061416997" sldId="259"/>
        </pc:sldMkLst>
      </pc:sldChg>
      <pc:sldChg chg="addSp delSp modSp mod">
        <pc:chgData name="Steve Richardson" userId="7f680346-44a9-4f7a-9ec3-8040bd4e3174" providerId="ADAL" clId="{D3AB19BB-B4EB-43B2-ABD4-7D740B197BB1}" dt="2024-12-31T03:03:16.643" v="374" actId="1076"/>
        <pc:sldMkLst>
          <pc:docMk/>
          <pc:sldMk cId="3723374892" sldId="270"/>
        </pc:sldMkLst>
      </pc:sldChg>
      <pc:sldChg chg="modSp mod">
        <pc:chgData name="Steve Richardson" userId="7f680346-44a9-4f7a-9ec3-8040bd4e3174" providerId="ADAL" clId="{D3AB19BB-B4EB-43B2-ABD4-7D740B197BB1}" dt="2024-12-31T02:57:54.996" v="264" actId="1076"/>
        <pc:sldMkLst>
          <pc:docMk/>
          <pc:sldMk cId="3572885681" sldId="301"/>
        </pc:sldMkLst>
      </pc:sldChg>
      <pc:sldChg chg="modSp mod">
        <pc:chgData name="Steve Richardson" userId="7f680346-44a9-4f7a-9ec3-8040bd4e3174" providerId="ADAL" clId="{D3AB19BB-B4EB-43B2-ABD4-7D740B197BB1}" dt="2024-12-31T03:11:51.041" v="636" actId="27636"/>
        <pc:sldMkLst>
          <pc:docMk/>
          <pc:sldMk cId="3785730395" sldId="1016"/>
        </pc:sldMkLst>
      </pc:sldChg>
    </pc:docChg>
  </pc:docChgLst>
  <pc:docChgLst>
    <pc:chgData name="Steve Richardson" userId="7f680346-44a9-4f7a-9ec3-8040bd4e3174" providerId="ADAL" clId="{E0710165-8B91-4FBF-9FE8-8E35494EFF4A}"/>
    <pc:docChg chg="modSld">
      <pc:chgData name="Steve Richardson" userId="7f680346-44a9-4f7a-9ec3-8040bd4e3174" providerId="ADAL" clId="{E0710165-8B91-4FBF-9FE8-8E35494EFF4A}" dt="2024-12-31T04:17:07.754" v="3" actId="20577"/>
      <pc:docMkLst>
        <pc:docMk/>
      </pc:docMkLst>
      <pc:sldChg chg="modSp mod">
        <pc:chgData name="Steve Richardson" userId="7f680346-44a9-4f7a-9ec3-8040bd4e3174" providerId="ADAL" clId="{E0710165-8B91-4FBF-9FE8-8E35494EFF4A}" dt="2024-12-31T04:17:07.754" v="3" actId="20577"/>
        <pc:sldMkLst>
          <pc:docMk/>
          <pc:sldMk cId="2061416997" sldId="259"/>
        </pc:sldMkLst>
      </pc:sldChg>
    </pc:docChg>
  </pc:docChgLst>
  <pc:docChgLst>
    <pc:chgData name="Steve Richardson" userId="7f680346-44a9-4f7a-9ec3-8040bd4e3174" providerId="ADAL" clId="{F73998BE-76D7-4771-8AFB-CF0F3E23FC72}"/>
    <pc:docChg chg="undo custSel addSld delSld modSld sldOrd">
      <pc:chgData name="Steve Richardson" userId="7f680346-44a9-4f7a-9ec3-8040bd4e3174" providerId="ADAL" clId="{F73998BE-76D7-4771-8AFB-CF0F3E23FC72}" dt="2025-09-03T06:25:18.100" v="626" actId="680"/>
      <pc:docMkLst>
        <pc:docMk/>
      </pc:docMkLst>
      <pc:sldChg chg="modSp mod">
        <pc:chgData name="Steve Richardson" userId="7f680346-44a9-4f7a-9ec3-8040bd4e3174" providerId="ADAL" clId="{F73998BE-76D7-4771-8AFB-CF0F3E23FC72}" dt="2025-09-03T04:56:50.635" v="39" actId="6549"/>
        <pc:sldMkLst>
          <pc:docMk/>
          <pc:sldMk cId="1141069200" sldId="258"/>
        </pc:sldMkLst>
        <pc:spChg chg="mod">
          <ac:chgData name="Steve Richardson" userId="7f680346-44a9-4f7a-9ec3-8040bd4e3174" providerId="ADAL" clId="{F73998BE-76D7-4771-8AFB-CF0F3E23FC72}" dt="2025-09-03T04:56:50.635" v="39" actId="6549"/>
          <ac:spMkLst>
            <pc:docMk/>
            <pc:sldMk cId="1141069200" sldId="258"/>
            <ac:spMk id="3" creationId="{00000000-0000-0000-0000-000000000000}"/>
          </ac:spMkLst>
        </pc:spChg>
      </pc:sldChg>
      <pc:sldChg chg="modSp mod">
        <pc:chgData name="Steve Richardson" userId="7f680346-44a9-4f7a-9ec3-8040bd4e3174" providerId="ADAL" clId="{F73998BE-76D7-4771-8AFB-CF0F3E23FC72}" dt="2025-09-03T04:57:29.605" v="47" actId="20577"/>
        <pc:sldMkLst>
          <pc:docMk/>
          <pc:sldMk cId="2061416997" sldId="259"/>
        </pc:sldMkLst>
        <pc:spChg chg="mod">
          <ac:chgData name="Steve Richardson" userId="7f680346-44a9-4f7a-9ec3-8040bd4e3174" providerId="ADAL" clId="{F73998BE-76D7-4771-8AFB-CF0F3E23FC72}" dt="2025-09-03T04:57:29.605" v="47" actId="20577"/>
          <ac:spMkLst>
            <pc:docMk/>
            <pc:sldMk cId="2061416997" sldId="259"/>
            <ac:spMk id="3" creationId="{00000000-0000-0000-0000-000000000000}"/>
          </ac:spMkLst>
        </pc:spChg>
      </pc:sldChg>
      <pc:sldChg chg="add">
        <pc:chgData name="Steve Richardson" userId="7f680346-44a9-4f7a-9ec3-8040bd4e3174" providerId="ADAL" clId="{F73998BE-76D7-4771-8AFB-CF0F3E23FC72}" dt="2025-09-03T06:21:50.555" v="622"/>
        <pc:sldMkLst>
          <pc:docMk/>
          <pc:sldMk cId="2333083751" sldId="286"/>
        </pc:sldMkLst>
      </pc:sldChg>
      <pc:sldChg chg="modSp add mod">
        <pc:chgData name="Steve Richardson" userId="7f680346-44a9-4f7a-9ec3-8040bd4e3174" providerId="ADAL" clId="{F73998BE-76D7-4771-8AFB-CF0F3E23FC72}" dt="2025-09-03T03:57:51.720" v="5" actId="14100"/>
        <pc:sldMkLst>
          <pc:docMk/>
          <pc:sldMk cId="2468024806" sldId="674"/>
        </pc:sldMkLst>
        <pc:spChg chg="mod">
          <ac:chgData name="Steve Richardson" userId="7f680346-44a9-4f7a-9ec3-8040bd4e3174" providerId="ADAL" clId="{F73998BE-76D7-4771-8AFB-CF0F3E23FC72}" dt="2025-09-03T03:57:42.263" v="4" actId="20577"/>
          <ac:spMkLst>
            <pc:docMk/>
            <pc:sldMk cId="2468024806" sldId="674"/>
            <ac:spMk id="2" creationId="{AF1820D3-7CB5-425E-9105-C191E8AEF582}"/>
          </ac:spMkLst>
        </pc:spChg>
        <pc:spChg chg="mod">
          <ac:chgData name="Steve Richardson" userId="7f680346-44a9-4f7a-9ec3-8040bd4e3174" providerId="ADAL" clId="{F73998BE-76D7-4771-8AFB-CF0F3E23FC72}" dt="2025-09-03T03:57:51.720" v="5" actId="14100"/>
          <ac:spMkLst>
            <pc:docMk/>
            <pc:sldMk cId="2468024806" sldId="674"/>
            <ac:spMk id="3" creationId="{78837C54-AFF1-D54F-BC24-9F0892EE6252}"/>
          </ac:spMkLst>
        </pc:spChg>
      </pc:sldChg>
      <pc:sldChg chg="addSp modSp mod">
        <pc:chgData name="Steve Richardson" userId="7f680346-44a9-4f7a-9ec3-8040bd4e3174" providerId="ADAL" clId="{F73998BE-76D7-4771-8AFB-CF0F3E23FC72}" dt="2025-09-03T05:26:05.802" v="355" actId="255"/>
        <pc:sldMkLst>
          <pc:docMk/>
          <pc:sldMk cId="3785730395" sldId="1016"/>
        </pc:sldMkLst>
        <pc:spChg chg="mod">
          <ac:chgData name="Steve Richardson" userId="7f680346-44a9-4f7a-9ec3-8040bd4e3174" providerId="ADAL" clId="{F73998BE-76D7-4771-8AFB-CF0F3E23FC72}" dt="2025-09-03T05:26:05.802" v="355" actId="255"/>
          <ac:spMkLst>
            <pc:docMk/>
            <pc:sldMk cId="3785730395" sldId="1016"/>
            <ac:spMk id="3" creationId="{3629A386-2136-3BD8-8F6D-1FFD37B08529}"/>
          </ac:spMkLst>
        </pc:spChg>
        <pc:spChg chg="add">
          <ac:chgData name="Steve Richardson" userId="7f680346-44a9-4f7a-9ec3-8040bd4e3174" providerId="ADAL" clId="{F73998BE-76D7-4771-8AFB-CF0F3E23FC72}" dt="2025-09-03T05:20:37.881" v="282"/>
          <ac:spMkLst>
            <pc:docMk/>
            <pc:sldMk cId="3785730395" sldId="1016"/>
            <ac:spMk id="4" creationId="{1EE1C28F-4249-AF92-93A5-72AE4BB196FC}"/>
          </ac:spMkLst>
        </pc:spChg>
        <pc:spChg chg="add">
          <ac:chgData name="Steve Richardson" userId="7f680346-44a9-4f7a-9ec3-8040bd4e3174" providerId="ADAL" clId="{F73998BE-76D7-4771-8AFB-CF0F3E23FC72}" dt="2025-09-03T05:21:16.437" v="286"/>
          <ac:spMkLst>
            <pc:docMk/>
            <pc:sldMk cId="3785730395" sldId="1016"/>
            <ac:spMk id="5" creationId="{FF7C515A-8664-88D5-C245-C56F6C1A4234}"/>
          </ac:spMkLst>
        </pc:spChg>
      </pc:sldChg>
      <pc:sldChg chg="del">
        <pc:chgData name="Steve Richardson" userId="7f680346-44a9-4f7a-9ec3-8040bd4e3174" providerId="ADAL" clId="{F73998BE-76D7-4771-8AFB-CF0F3E23FC72}" dt="2025-09-03T04:02:52.989" v="22" actId="47"/>
        <pc:sldMkLst>
          <pc:docMk/>
          <pc:sldMk cId="1523428744" sldId="1018"/>
        </pc:sldMkLst>
      </pc:sldChg>
      <pc:sldChg chg="modSp new mod ord modAnim">
        <pc:chgData name="Steve Richardson" userId="7f680346-44a9-4f7a-9ec3-8040bd4e3174" providerId="ADAL" clId="{F73998BE-76D7-4771-8AFB-CF0F3E23FC72}" dt="2025-09-03T05:03:52.462" v="277" actId="14100"/>
        <pc:sldMkLst>
          <pc:docMk/>
          <pc:sldMk cId="834827450" sldId="1019"/>
        </pc:sldMkLst>
        <pc:spChg chg="mod">
          <ac:chgData name="Steve Richardson" userId="7f680346-44a9-4f7a-9ec3-8040bd4e3174" providerId="ADAL" clId="{F73998BE-76D7-4771-8AFB-CF0F3E23FC72}" dt="2025-09-03T05:03:12.885" v="240" actId="1076"/>
          <ac:spMkLst>
            <pc:docMk/>
            <pc:sldMk cId="834827450" sldId="1019"/>
            <ac:spMk id="2" creationId="{88D4A04C-E45C-9884-38AC-78EAF609CD00}"/>
          </ac:spMkLst>
        </pc:spChg>
        <pc:spChg chg="mod">
          <ac:chgData name="Steve Richardson" userId="7f680346-44a9-4f7a-9ec3-8040bd4e3174" providerId="ADAL" clId="{F73998BE-76D7-4771-8AFB-CF0F3E23FC72}" dt="2025-09-03T05:03:52.462" v="277" actId="14100"/>
          <ac:spMkLst>
            <pc:docMk/>
            <pc:sldMk cId="834827450" sldId="1019"/>
            <ac:spMk id="3" creationId="{828C550F-2890-F392-3D90-519C90A3BE48}"/>
          </ac:spMkLst>
        </pc:spChg>
      </pc:sldChg>
      <pc:sldChg chg="addSp modSp new mod modAnim">
        <pc:chgData name="Steve Richardson" userId="7f680346-44a9-4f7a-9ec3-8040bd4e3174" providerId="ADAL" clId="{F73998BE-76D7-4771-8AFB-CF0F3E23FC72}" dt="2025-09-03T05:51:31.101" v="621"/>
        <pc:sldMkLst>
          <pc:docMk/>
          <pc:sldMk cId="1121683370" sldId="1020"/>
        </pc:sldMkLst>
        <pc:spChg chg="mod">
          <ac:chgData name="Steve Richardson" userId="7f680346-44a9-4f7a-9ec3-8040bd4e3174" providerId="ADAL" clId="{F73998BE-76D7-4771-8AFB-CF0F3E23FC72}" dt="2025-09-03T05:31:27.432" v="380" actId="20577"/>
          <ac:spMkLst>
            <pc:docMk/>
            <pc:sldMk cId="1121683370" sldId="1020"/>
            <ac:spMk id="2" creationId="{F6EC34C6-8373-7694-66D2-83E50FE2021F}"/>
          </ac:spMkLst>
        </pc:spChg>
        <pc:spChg chg="mod">
          <ac:chgData name="Steve Richardson" userId="7f680346-44a9-4f7a-9ec3-8040bd4e3174" providerId="ADAL" clId="{F73998BE-76D7-4771-8AFB-CF0F3E23FC72}" dt="2025-09-03T05:36:02.799" v="524" actId="14100"/>
          <ac:spMkLst>
            <pc:docMk/>
            <pc:sldMk cId="1121683370" sldId="1020"/>
            <ac:spMk id="3" creationId="{D9E532D0-6C4B-CADB-87DD-5A2E98A3C4F4}"/>
          </ac:spMkLst>
        </pc:spChg>
        <pc:spChg chg="add mod">
          <ac:chgData name="Steve Richardson" userId="7f680346-44a9-4f7a-9ec3-8040bd4e3174" providerId="ADAL" clId="{F73998BE-76D7-4771-8AFB-CF0F3E23FC72}" dt="2025-09-03T05:39:28.775" v="539" actId="1076"/>
          <ac:spMkLst>
            <pc:docMk/>
            <pc:sldMk cId="1121683370" sldId="1020"/>
            <ac:spMk id="6" creationId="{B98EB434-60E7-3BA6-4ABB-21CBCDACF4A8}"/>
          </ac:spMkLst>
        </pc:spChg>
        <pc:spChg chg="add mod">
          <ac:chgData name="Steve Richardson" userId="7f680346-44a9-4f7a-9ec3-8040bd4e3174" providerId="ADAL" clId="{F73998BE-76D7-4771-8AFB-CF0F3E23FC72}" dt="2025-09-03T05:39:28.775" v="539" actId="1076"/>
          <ac:spMkLst>
            <pc:docMk/>
            <pc:sldMk cId="1121683370" sldId="1020"/>
            <ac:spMk id="7" creationId="{9659BDBA-4603-F768-E766-2A4C17910B9A}"/>
          </ac:spMkLst>
        </pc:spChg>
        <pc:spChg chg="add mod">
          <ac:chgData name="Steve Richardson" userId="7f680346-44a9-4f7a-9ec3-8040bd4e3174" providerId="ADAL" clId="{F73998BE-76D7-4771-8AFB-CF0F3E23FC72}" dt="2025-09-03T05:39:28.775" v="539" actId="1076"/>
          <ac:spMkLst>
            <pc:docMk/>
            <pc:sldMk cId="1121683370" sldId="1020"/>
            <ac:spMk id="8" creationId="{4F5E2C90-C5E0-5DF2-5633-DF12B17EFAD9}"/>
          </ac:spMkLst>
        </pc:spChg>
        <pc:spChg chg="add mod">
          <ac:chgData name="Steve Richardson" userId="7f680346-44a9-4f7a-9ec3-8040bd4e3174" providerId="ADAL" clId="{F73998BE-76D7-4771-8AFB-CF0F3E23FC72}" dt="2025-09-03T05:39:28.775" v="539" actId="1076"/>
          <ac:spMkLst>
            <pc:docMk/>
            <pc:sldMk cId="1121683370" sldId="1020"/>
            <ac:spMk id="9" creationId="{C03B1965-59EC-E786-FB9A-9CA04340D2CF}"/>
          </ac:spMkLst>
        </pc:spChg>
        <pc:spChg chg="add mod">
          <ac:chgData name="Steve Richardson" userId="7f680346-44a9-4f7a-9ec3-8040bd4e3174" providerId="ADAL" clId="{F73998BE-76D7-4771-8AFB-CF0F3E23FC72}" dt="2025-09-03T05:39:28.775" v="539" actId="1076"/>
          <ac:spMkLst>
            <pc:docMk/>
            <pc:sldMk cId="1121683370" sldId="1020"/>
            <ac:spMk id="10" creationId="{D4668017-44BD-A4C7-539E-E64BF827064C}"/>
          </ac:spMkLst>
        </pc:spChg>
        <pc:spChg chg="add mod">
          <ac:chgData name="Steve Richardson" userId="7f680346-44a9-4f7a-9ec3-8040bd4e3174" providerId="ADAL" clId="{F73998BE-76D7-4771-8AFB-CF0F3E23FC72}" dt="2025-09-03T05:51:10.941" v="620" actId="122"/>
          <ac:spMkLst>
            <pc:docMk/>
            <pc:sldMk cId="1121683370" sldId="1020"/>
            <ac:spMk id="11" creationId="{9F2ED2D8-2005-74A1-EADE-4926972E137F}"/>
          </ac:spMkLst>
        </pc:spChg>
        <pc:picChg chg="add mod">
          <ac:chgData name="Steve Richardson" userId="7f680346-44a9-4f7a-9ec3-8040bd4e3174" providerId="ADAL" clId="{F73998BE-76D7-4771-8AFB-CF0F3E23FC72}" dt="2025-09-03T05:39:28.775" v="539" actId="1076"/>
          <ac:picMkLst>
            <pc:docMk/>
            <pc:sldMk cId="1121683370" sldId="1020"/>
            <ac:picMk id="5" creationId="{5A34ACBE-7775-1A80-1503-A8E7129D0D41}"/>
          </ac:picMkLst>
        </pc:picChg>
      </pc:sldChg>
      <pc:sldChg chg="addSp delSp modSp new del modAnim">
        <pc:chgData name="Steve Richardson" userId="7f680346-44a9-4f7a-9ec3-8040bd4e3174" providerId="ADAL" clId="{F73998BE-76D7-4771-8AFB-CF0F3E23FC72}" dt="2025-09-03T06:25:18.100" v="626" actId="680"/>
        <pc:sldMkLst>
          <pc:docMk/>
          <pc:sldMk cId="372183514" sldId="1021"/>
        </pc:sldMkLst>
        <pc:spChg chg="add del">
          <ac:chgData name="Steve Richardson" userId="7f680346-44a9-4f7a-9ec3-8040bd4e3174" providerId="ADAL" clId="{F73998BE-76D7-4771-8AFB-CF0F3E23FC72}" dt="2025-09-03T06:25:16.866" v="625"/>
          <ac:spMkLst>
            <pc:docMk/>
            <pc:sldMk cId="372183514" sldId="1021"/>
            <ac:spMk id="3" creationId="{1A4A0EC8-0574-FE58-C77E-2D2D28FE9C87}"/>
          </ac:spMkLst>
        </pc:spChg>
        <pc:picChg chg="add mod">
          <ac:chgData name="Steve Richardson" userId="7f680346-44a9-4f7a-9ec3-8040bd4e3174" providerId="ADAL" clId="{F73998BE-76D7-4771-8AFB-CF0F3E23FC72}" dt="2025-09-03T06:25:16.866" v="625"/>
          <ac:picMkLst>
            <pc:docMk/>
            <pc:sldMk cId="372183514" sldId="1021"/>
            <ac:picMk id="4" creationId="{DAF5E57B-D26A-8866-43CB-15E960D2A8F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3A9AC-1D4D-4C9E-99A9-307C5C548B47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C628F-D91A-465E-9D46-6AE0B5B82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21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87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6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8501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25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3739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60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81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50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3480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2628" y="1732342"/>
            <a:ext cx="10363200" cy="1468967"/>
          </a:xfrm>
        </p:spPr>
        <p:txBody>
          <a:bodyPr>
            <a:noAutofit/>
          </a:bodyPr>
          <a:lstStyle>
            <a:lvl1pPr>
              <a:defRPr sz="7200" cap="small" baseline="0">
                <a:solidFill>
                  <a:srgbClr val="D4C27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cap="small" baseline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828800" y="3656013"/>
            <a:ext cx="8636000" cy="1588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640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08858"/>
            <a:ext cx="10972800" cy="134256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553027"/>
            <a:ext cx="10972800" cy="5000172"/>
          </a:xfrm>
        </p:spPr>
        <p:txBody>
          <a:bodyPr/>
          <a:lstStyle>
            <a:lvl1pPr>
              <a:defRPr/>
            </a:lvl1pPr>
            <a:lvl2pPr marL="990575" indent="-380990">
              <a:buFont typeface="Calibri" panose="020F0502020204030204" pitchFamily="34" charset="0"/>
              <a:buChar char="–"/>
              <a:defRPr/>
            </a:lvl2pPr>
            <a:lvl3pPr marL="1523962" indent="-304792">
              <a:buFont typeface="Calibri" panose="020F0502020204030204" pitchFamily="34" charset="0"/>
              <a:buChar char="–"/>
              <a:defRPr/>
            </a:lvl3pPr>
            <a:lvl4pPr marL="2133547" indent="-304792">
              <a:buFont typeface="Calibri" panose="020F0502020204030204" pitchFamily="34" charset="0"/>
              <a:buChar char="–"/>
              <a:defRPr/>
            </a:lvl4pPr>
            <a:lvl5pPr marL="2743131" indent="-304792">
              <a:buFont typeface="Calibri" panose="020F0502020204030204" pitchFamily="34" charset="0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085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70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08858"/>
            <a:ext cx="10972800" cy="134256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884900" y="2241518"/>
            <a:ext cx="3657600" cy="38998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745619" y="2241518"/>
            <a:ext cx="3657600" cy="38998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1884901" y="1538818"/>
            <a:ext cx="3653367" cy="615949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 sz="3200"/>
              <a:t>Current</a:t>
            </a:r>
            <a:endParaRPr lang="en-US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6745619" y="1538818"/>
            <a:ext cx="3653367" cy="615949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 sz="3200"/>
              <a:t>Proposed</a:t>
            </a:r>
            <a:endParaRPr lang="en-US"/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6418381" y="6160424"/>
            <a:ext cx="4307840" cy="615949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 sz="3200"/>
              <a:t>Name</a:t>
            </a:r>
            <a:endParaRPr lang="en-US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1557663" y="6158935"/>
            <a:ext cx="4307840" cy="615949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 sz="3200"/>
              <a:t>Name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39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08858"/>
            <a:ext cx="10972800" cy="1342569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65365" y="1553027"/>
            <a:ext cx="7917035" cy="5000172"/>
          </a:xfrm>
        </p:spPr>
        <p:txBody>
          <a:bodyPr/>
          <a:lstStyle>
            <a:lvl1pPr>
              <a:defRPr/>
            </a:lvl1pPr>
            <a:lvl2pPr marL="990575" indent="-380990">
              <a:buFont typeface="Calibri" panose="020F0502020204030204" pitchFamily="34" charset="0"/>
              <a:buChar char="–"/>
              <a:defRPr/>
            </a:lvl2pPr>
            <a:lvl3pPr marL="1523962" indent="-304792">
              <a:buFont typeface="Calibri" panose="020F0502020204030204" pitchFamily="34" charset="0"/>
              <a:buChar char="–"/>
              <a:defRPr/>
            </a:lvl3pPr>
            <a:lvl4pPr marL="2133547" indent="-304792">
              <a:buFont typeface="Calibri" panose="020F0502020204030204" pitchFamily="34" charset="0"/>
              <a:buChar char="–"/>
              <a:defRPr/>
            </a:lvl4pPr>
            <a:lvl5pPr marL="2743131" indent="-304792">
              <a:buFont typeface="Calibri" panose="020F0502020204030204" pitchFamily="34" charset="0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9601" y="1536700"/>
            <a:ext cx="2799499" cy="347133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583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2093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377163" y="280679"/>
            <a:ext cx="228052" cy="2105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90942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1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4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3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602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4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63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CDB4-C464-44F4-AB40-ECD3797BAA20}" type="datetimeFigureOut">
              <a:rPr lang="en-US" smtClean="0"/>
              <a:t>9/2/2025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48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25CDB4-C464-44F4-AB40-ECD3797BAA20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C46EB7E-04FE-4047-B5EE-E4EEE8E6A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6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  <p:sldLayoutId id="214748391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rgbClr val="25324F">
                <a:lumMod val="65000"/>
              </a:srgbClr>
            </a:gs>
            <a:gs pos="99000">
              <a:schemeClr val="tx2">
                <a:lumMod val="61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5400000">
            <a:off x="-3239000" y="3246256"/>
            <a:ext cx="6850747" cy="372752"/>
          </a:xfrm>
          <a:prstGeom prst="rect">
            <a:avLst/>
          </a:prstGeom>
          <a:solidFill>
            <a:srgbClr val="000000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344" tIns="42672" rIns="85344" bIns="42672" rtlCol="0" anchor="ctr"/>
          <a:lstStyle/>
          <a:p>
            <a:pPr algn="ctr"/>
            <a:endParaRPr lang="en-US" sz="2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9657"/>
            <a:ext cx="10972800" cy="129177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67542"/>
            <a:ext cx="10972800" cy="4558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-3239004" y="3238990"/>
            <a:ext cx="6850747" cy="372751"/>
          </a:xfrm>
          <a:prstGeom prst="rect">
            <a:avLst/>
          </a:prstGeom>
          <a:gradFill flip="none" rotWithShape="1">
            <a:gsLst>
              <a:gs pos="0">
                <a:srgbClr val="537093">
                  <a:lumMod val="90000"/>
                  <a:lumOff val="10000"/>
                  <a:alpha val="26000"/>
                </a:srgbClr>
              </a:gs>
              <a:gs pos="99000">
                <a:schemeClr val="accent1">
                  <a:lumMod val="50000"/>
                  <a:alpha val="8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344" tIns="42672" rIns="85344" bIns="42672"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9053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 baseline="0">
          <a:ln>
            <a:noFill/>
          </a:ln>
          <a:solidFill>
            <a:srgbClr val="D4C276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Clr>
          <a:schemeClr val="accent3">
            <a:lumMod val="60000"/>
            <a:lumOff val="40000"/>
          </a:schemeClr>
        </a:buClr>
        <a:buSzPct val="120000"/>
        <a:buFont typeface="Arial" pitchFamily="34" charset="0"/>
        <a:buChar char="•"/>
        <a:defRPr sz="4267" kern="1200">
          <a:ln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Verdana" pitchFamily="34" charset="0"/>
          <a:cs typeface="Verdana" pitchFamily="34" charset="0"/>
        </a:defRPr>
      </a:lvl1pPr>
      <a:lvl2pPr marL="990575" indent="-380990" algn="l" defTabSz="1219170" rtl="0" eaLnBrk="1" latinLnBrk="0" hangingPunct="1">
        <a:spcBef>
          <a:spcPct val="20000"/>
        </a:spcBef>
        <a:buClr>
          <a:schemeClr val="accent3">
            <a:lumMod val="60000"/>
            <a:lumOff val="40000"/>
          </a:schemeClr>
        </a:buClr>
        <a:buFont typeface="Calibri" panose="020F0502020204030204" pitchFamily="34" charset="0"/>
        <a:buChar char="–"/>
        <a:defRPr sz="3733" kern="1200">
          <a:ln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Verdana" pitchFamily="34" charset="0"/>
          <a:cs typeface="Verdana" pitchFamily="34" charset="0"/>
        </a:defRPr>
      </a:lvl2pPr>
      <a:lvl3pPr marL="1523962" indent="-304792" algn="l" defTabSz="1219170" rtl="0" eaLnBrk="1" latinLnBrk="0" hangingPunct="1">
        <a:spcBef>
          <a:spcPct val="20000"/>
        </a:spcBef>
        <a:buClr>
          <a:schemeClr val="accent3">
            <a:lumMod val="60000"/>
            <a:lumOff val="40000"/>
          </a:schemeClr>
        </a:buClr>
        <a:buFont typeface="Calibri" panose="020F0502020204030204" pitchFamily="34" charset="0"/>
        <a:buChar char="–"/>
        <a:defRPr sz="3733" kern="1200">
          <a:ln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Verdana" pitchFamily="34" charset="0"/>
          <a:cs typeface="Verdana" pitchFamily="34" charset="0"/>
        </a:defRPr>
      </a:lvl3pPr>
      <a:lvl4pPr marL="2133547" indent="-304792" algn="l" defTabSz="1219170" rtl="0" eaLnBrk="1" latinLnBrk="0" hangingPunct="1">
        <a:spcBef>
          <a:spcPct val="20000"/>
        </a:spcBef>
        <a:buClr>
          <a:schemeClr val="accent3">
            <a:lumMod val="60000"/>
            <a:lumOff val="40000"/>
          </a:schemeClr>
        </a:buClr>
        <a:buFont typeface="Calibri" panose="020F0502020204030204" pitchFamily="34" charset="0"/>
        <a:buChar char="–"/>
        <a:defRPr sz="3733" kern="1200">
          <a:ln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Verdana" pitchFamily="34" charset="0"/>
          <a:cs typeface="Verdana" pitchFamily="34" charset="0"/>
        </a:defRPr>
      </a:lvl4pPr>
      <a:lvl5pPr marL="2743131" indent="-304792" algn="l" defTabSz="1219170" rtl="0" eaLnBrk="1" latinLnBrk="0" hangingPunct="1">
        <a:spcBef>
          <a:spcPct val="20000"/>
        </a:spcBef>
        <a:buClr>
          <a:schemeClr val="accent3">
            <a:lumMod val="60000"/>
            <a:lumOff val="40000"/>
          </a:schemeClr>
        </a:buClr>
        <a:buFont typeface="Calibri" panose="020F0502020204030204" pitchFamily="34" charset="0"/>
        <a:buChar char="–"/>
        <a:defRPr sz="3733" kern="1200">
          <a:ln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Verdana" pitchFamily="34" charset="0"/>
          <a:cs typeface="Verdana" pitchFamily="34" charset="0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srichardson@byu.ed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byu-my.sharepoint.com/:x:/g/personal/sdrich_byu_edu/EcY_iIUAysdBm88TZH0BXE4BV4oT9YUbzuq6wJsrKg3hew?e=BN0JX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8B7A8-6841-BC34-EC79-275955333D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 111: Introduction to Computer Science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C6C6A4-831B-2CBE-7B20-EC7B8FD8E8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Steve Richardson</a:t>
            </a:r>
          </a:p>
        </p:txBody>
      </p:sp>
    </p:spTree>
    <p:extLst>
      <p:ext uri="{BB962C8B-B14F-4D97-AF65-F5344CB8AC3E}">
        <p14:creationId xmlns:p14="http://schemas.microsoft.com/office/powerpoint/2010/main" val="3780309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C34C6-8373-7694-66D2-83E50FE20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 and Greet Time!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532D0-6C4B-CADB-87DD-5A2E98A3C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53908"/>
            <a:ext cx="3566115" cy="3880773"/>
          </a:xfrm>
        </p:spPr>
        <p:txBody>
          <a:bodyPr/>
          <a:lstStyle/>
          <a:p>
            <a:r>
              <a:rPr lang="en-US" dirty="0"/>
              <a:t>Name</a:t>
            </a:r>
          </a:p>
          <a:p>
            <a:r>
              <a:rPr lang="en-US" dirty="0"/>
              <a:t>Year in School</a:t>
            </a:r>
          </a:p>
          <a:p>
            <a:r>
              <a:rPr lang="en-US" dirty="0"/>
              <a:t>Major</a:t>
            </a:r>
          </a:p>
          <a:p>
            <a:r>
              <a:rPr lang="en-US" dirty="0"/>
              <a:t>Months or years of programming experience</a:t>
            </a:r>
          </a:p>
          <a:p>
            <a:r>
              <a:rPr lang="en-US" dirty="0"/>
              <a:t>Something you love to do outside of school</a:t>
            </a:r>
          </a:p>
        </p:txBody>
      </p:sp>
      <p:pic>
        <p:nvPicPr>
          <p:cNvPr id="5" name="Graphic 4" descr="Smiling face outline with solid fill">
            <a:extLst>
              <a:ext uri="{FF2B5EF4-FFF2-40B4-BE49-F238E27FC236}">
                <a16:creationId xmlns:a16="http://schemas.microsoft.com/office/drawing/2014/main" id="{5A34ACBE-7775-1A80-1503-A8E7129D0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63782" y="2394886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8EB434-60E7-3BA6-4ABB-21CBCDACF4A8}"/>
              </a:ext>
            </a:extLst>
          </p:cNvPr>
          <p:cNvSpPr txBox="1"/>
          <p:nvPr/>
        </p:nvSpPr>
        <p:spPr>
          <a:xfrm>
            <a:off x="6610640" y="326286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659BDBA-4603-F768-E766-2A4C17910B9A}"/>
              </a:ext>
            </a:extLst>
          </p:cNvPr>
          <p:cNvSpPr/>
          <p:nvPr/>
        </p:nvSpPr>
        <p:spPr>
          <a:xfrm>
            <a:off x="7633574" y="2658914"/>
            <a:ext cx="441588" cy="35237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4F5E2C90-C5E0-5DF2-5633-DF12B17EFAD9}"/>
              </a:ext>
            </a:extLst>
          </p:cNvPr>
          <p:cNvSpPr/>
          <p:nvPr/>
        </p:nvSpPr>
        <p:spPr>
          <a:xfrm>
            <a:off x="5854534" y="2658914"/>
            <a:ext cx="431470" cy="35237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C03B1965-59EC-E786-FB9A-9CA04340D2CF}"/>
              </a:ext>
            </a:extLst>
          </p:cNvPr>
          <p:cNvSpPr/>
          <p:nvPr/>
        </p:nvSpPr>
        <p:spPr>
          <a:xfrm>
            <a:off x="6705246" y="1804284"/>
            <a:ext cx="431470" cy="506681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4668017-44BD-A4C7-539E-E64BF827064C}"/>
              </a:ext>
            </a:extLst>
          </p:cNvPr>
          <p:cNvSpPr/>
          <p:nvPr/>
        </p:nvSpPr>
        <p:spPr>
          <a:xfrm>
            <a:off x="6705246" y="3682460"/>
            <a:ext cx="426763" cy="48688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2ED2D8-2005-74A1-EADE-4926972E137F}"/>
              </a:ext>
            </a:extLst>
          </p:cNvPr>
          <p:cNvSpPr txBox="1"/>
          <p:nvPr/>
        </p:nvSpPr>
        <p:spPr>
          <a:xfrm>
            <a:off x="1480458" y="5134571"/>
            <a:ext cx="7566495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There will be opportunities and motivation to help one another!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“…that they may be one, even as we are one” (John 17:22)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168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F16A93-2EC8-9B33-AF32-1745C57DAC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22C728E-80E5-9C15-4F0A-CACE3773F0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76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820D3-7CB5-425E-9105-C191E8AEF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360800" cy="1314602"/>
          </a:xfrm>
        </p:spPr>
        <p:txBody>
          <a:bodyPr>
            <a:normAutofit/>
          </a:bodyPr>
          <a:lstStyle/>
          <a:p>
            <a:r>
              <a:rPr lang="en-US" dirty="0"/>
              <a:t>Elder Clark Gilbert </a:t>
            </a:r>
            <a:br>
              <a:rPr lang="en-US" dirty="0"/>
            </a:br>
            <a:r>
              <a:rPr lang="en-US" dirty="0"/>
              <a:t>Church Commissioner of Education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837C54-AFF1-D54F-BC24-9F0892EE6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946516"/>
            <a:ext cx="9911974" cy="4145317"/>
          </a:xfrm>
        </p:spPr>
        <p:txBody>
          <a:bodyPr/>
          <a:lstStyle/>
          <a:p>
            <a:pPr marL="152396" indent="0">
              <a:buNone/>
            </a:pPr>
            <a:endParaRPr lang="en-US" dirty="0"/>
          </a:p>
          <a:p>
            <a:pPr marL="152396" indent="0">
              <a:buNone/>
            </a:pPr>
            <a:r>
              <a:rPr lang="en-US" sz="3200" dirty="0"/>
              <a:t>“To apply President Nelson’s words to this university, I believe the Lord will use BYU to ‘help prepare a people who will help prepare the world for the Second Coming of the Lord’. In many ways, this is the mission of BYU.”</a:t>
            </a:r>
          </a:p>
        </p:txBody>
      </p:sp>
    </p:spTree>
    <p:extLst>
      <p:ext uri="{BB962C8B-B14F-4D97-AF65-F5344CB8AC3E}">
        <p14:creationId xmlns:p14="http://schemas.microsoft.com/office/powerpoint/2010/main" val="2468024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advertisement for a sports event&#10;&#10;AI-generated content may be incorrect.">
            <a:extLst>
              <a:ext uri="{FF2B5EF4-FFF2-40B4-BE49-F238E27FC236}">
                <a16:creationId xmlns:a16="http://schemas.microsoft.com/office/drawing/2014/main" id="{7C3A2862-1501-2566-DCE0-C2A488549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83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190" y="139083"/>
            <a:ext cx="8596668" cy="713173"/>
          </a:xfrm>
        </p:spPr>
        <p:txBody>
          <a:bodyPr/>
          <a:lstStyle/>
          <a:p>
            <a:r>
              <a:rPr lang="en-US" dirty="0"/>
              <a:t>Who is Dr. Richardson?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718" y="979928"/>
            <a:ext cx="10985292" cy="590891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Brazil South Mission RM</a:t>
            </a:r>
          </a:p>
          <a:p>
            <a:r>
              <a:rPr lang="en-US" dirty="0"/>
              <a:t>BS in CS/Linguistics/Portuguese – BYU</a:t>
            </a:r>
          </a:p>
          <a:p>
            <a:r>
              <a:rPr lang="en-US" dirty="0"/>
              <a:t>MA in Linguistics/CS – BYU</a:t>
            </a:r>
          </a:p>
          <a:p>
            <a:r>
              <a:rPr lang="en-US" dirty="0"/>
              <a:t>PhD in CS/Computational Linguistics emphasis – CUNY (while at IBM and Microsoft Research)</a:t>
            </a:r>
          </a:p>
          <a:p>
            <a:r>
              <a:rPr lang="en-US" dirty="0"/>
              <a:t>Worked on BYU Machine Translation project as student researcher in the late 1970’s!</a:t>
            </a:r>
          </a:p>
          <a:p>
            <a:r>
              <a:rPr lang="en-US" dirty="0"/>
              <a:t>IBM: 11 years, incl. 5 years at TJ Watson Research Center in NLP group – parsers, grammar checkers, and Machine Translation</a:t>
            </a:r>
          </a:p>
          <a:p>
            <a:r>
              <a:rPr lang="en-US" dirty="0"/>
              <a:t>Microsoft Research: 17 years – parsers, first Word grammar checkers, partner researcher &amp; manager of Machine Translation group that created the Microsoft Translator</a:t>
            </a:r>
          </a:p>
          <a:p>
            <a:r>
              <a:rPr lang="en-US" dirty="0"/>
              <a:t>Brazil São Paulo South Mission President: 3 </a:t>
            </a:r>
            <a:r>
              <a:rPr lang="en-US" dirty="0" err="1"/>
              <a:t>yrs</a:t>
            </a:r>
            <a:endParaRPr lang="en-US" dirty="0"/>
          </a:p>
          <a:p>
            <a:r>
              <a:rPr lang="en-US" dirty="0"/>
              <a:t>Taught UVU institute class for RM’s for the past 12 years</a:t>
            </a:r>
          </a:p>
          <a:p>
            <a:r>
              <a:rPr lang="en-US" dirty="0"/>
              <a:t>Manager of Translation Systems and Machine Translation at the Church: 10 years</a:t>
            </a:r>
          </a:p>
          <a:p>
            <a:r>
              <a:rPr lang="en-US" dirty="0"/>
              <a:t>Former President and current Councilor of Association for Machine Translation in the Americas</a:t>
            </a:r>
          </a:p>
          <a:p>
            <a:r>
              <a:rPr lang="en-US" dirty="0"/>
              <a:t>Joined CS Department in Nov. 2021 – CS111, CS479, CS601R, &amp; MATRIX Lab</a:t>
            </a:r>
          </a:p>
          <a:p>
            <a:r>
              <a:rPr lang="en-US" dirty="0"/>
              <a:t>Involved with Machine Translation for 50 years - it is my passion!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069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9F00D-A9A6-43AA-B213-97AF980BE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812" y="322793"/>
            <a:ext cx="7661672" cy="1348084"/>
          </a:xfrm>
        </p:spPr>
        <p:txBody>
          <a:bodyPr>
            <a:normAutofit/>
          </a:bodyPr>
          <a:lstStyle/>
          <a:p>
            <a:pPr>
              <a:lnSpc>
                <a:spcPts val="3000"/>
              </a:lnSpc>
            </a:pPr>
            <a:r>
              <a:rPr lang="en-US" sz="5300" dirty="0"/>
              <a:t>MATRIX Lab</a:t>
            </a:r>
            <a:br>
              <a:rPr lang="en-US" sz="4000" dirty="0"/>
            </a:br>
            <a:r>
              <a:rPr lang="en-US" sz="3100" u="sng" dirty="0"/>
              <a:t>MA</a:t>
            </a:r>
            <a:r>
              <a:rPr lang="en-US" sz="3100" dirty="0"/>
              <a:t>chine </a:t>
            </a:r>
            <a:r>
              <a:rPr lang="en-US" sz="3100" u="sng" dirty="0"/>
              <a:t>T</a:t>
            </a:r>
            <a:r>
              <a:rPr lang="en-US" sz="3100" dirty="0"/>
              <a:t>ranslation </a:t>
            </a:r>
            <a:r>
              <a:rPr lang="en-US" sz="3100" u="sng" dirty="0"/>
              <a:t>R</a:t>
            </a:r>
            <a:r>
              <a:rPr lang="en-US" sz="3100" dirty="0"/>
              <a:t>esearch and </a:t>
            </a:r>
            <a:br>
              <a:rPr lang="en-US" sz="3100" dirty="0"/>
            </a:br>
            <a:r>
              <a:rPr lang="en-US" sz="3100" u="sng" dirty="0"/>
              <a:t>I</a:t>
            </a:r>
            <a:r>
              <a:rPr lang="en-US" sz="3100" dirty="0"/>
              <a:t>nterlingual </a:t>
            </a:r>
            <a:r>
              <a:rPr lang="en-US" sz="3100" dirty="0" err="1"/>
              <a:t>e</a:t>
            </a:r>
            <a:r>
              <a:rPr lang="en-US" sz="3100" u="sng" dirty="0" err="1"/>
              <a:t>X</a:t>
            </a:r>
            <a:r>
              <a:rPr lang="en-US" sz="3100" dirty="0" err="1"/>
              <a:t>perimentation</a:t>
            </a:r>
            <a:r>
              <a:rPr lang="en-US" sz="3100" dirty="0"/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6D25D-54B6-4FD6-B74A-B4DF1B2B3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93" y="2364997"/>
            <a:ext cx="11672596" cy="446003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1800" dirty="0">
              <a:effectLst/>
            </a:endParaRPr>
          </a:p>
          <a:p>
            <a:pPr marL="0" indent="0">
              <a:buNone/>
            </a:pPr>
            <a:endParaRPr lang="en-US" sz="1800" dirty="0">
              <a:effectLst/>
            </a:endParaRPr>
          </a:p>
          <a:p>
            <a:pPr marL="0" indent="0">
              <a:buNone/>
            </a:pPr>
            <a:endParaRPr lang="en-US" sz="1800" dirty="0">
              <a:effectLst/>
            </a:endParaRPr>
          </a:p>
          <a:p>
            <a:pPr marL="0" indent="0">
              <a:buNone/>
            </a:pPr>
            <a:endParaRPr lang="en-US" sz="1800" dirty="0">
              <a:effectLst/>
            </a:endParaRPr>
          </a:p>
          <a:p>
            <a:pPr marL="0" indent="0">
              <a:buNone/>
            </a:pPr>
            <a:endParaRPr lang="en-US" sz="1800" dirty="0">
              <a:effectLst/>
            </a:endParaRPr>
          </a:p>
          <a:p>
            <a:pPr marL="0" indent="0">
              <a:buNone/>
            </a:pPr>
            <a:endParaRPr lang="en-US" sz="1800" dirty="0">
              <a:effectLst/>
            </a:endParaRPr>
          </a:p>
          <a:p>
            <a:pPr marL="0" indent="0">
              <a:buNone/>
            </a:pPr>
            <a:endParaRPr lang="en-US" sz="1800" dirty="0">
              <a:effectLst/>
            </a:endParaRPr>
          </a:p>
          <a:p>
            <a:pPr marL="0" indent="0">
              <a:buNone/>
            </a:pPr>
            <a:endParaRPr lang="en-US" sz="1800" dirty="0">
              <a:effectLst/>
            </a:endParaRPr>
          </a:p>
          <a:p>
            <a:pPr marL="0" indent="0">
              <a:buNone/>
            </a:pPr>
            <a:endParaRPr lang="en-US" sz="1800" dirty="0">
              <a:effectLst/>
            </a:endParaRPr>
          </a:p>
          <a:p>
            <a:pPr marL="0" indent="0">
              <a:buNone/>
            </a:pPr>
            <a:endParaRPr lang="en-US" sz="1800" dirty="0">
              <a:effectLst/>
            </a:endParaRPr>
          </a:p>
          <a:p>
            <a:pPr marL="0" indent="0">
              <a:buNone/>
            </a:pPr>
            <a:endParaRPr lang="en-US" sz="1800" dirty="0">
              <a:effectLst/>
            </a:endParaRPr>
          </a:p>
          <a:p>
            <a:pPr marL="0" indent="0" algn="ctr">
              <a:spcBef>
                <a:spcPts val="200"/>
              </a:spcBef>
              <a:buNone/>
            </a:pPr>
            <a:r>
              <a:rPr lang="en-US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work on cool </a:t>
            </a:r>
            <a:r>
              <a:rPr lang="en-US" sz="2600" b="1" dirty="0">
                <a:solidFill>
                  <a:srgbClr val="FF0000"/>
                </a:solidFill>
                <a:effectLst/>
              </a:rPr>
              <a:t>Machine Translation (MT)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projects, such as:</a:t>
            </a:r>
          </a:p>
          <a:p>
            <a:pPr marL="0" indent="0" algn="ctr">
              <a:spcBef>
                <a:spcPts val="200"/>
              </a:spcBef>
              <a:buNone/>
            </a:pPr>
            <a:r>
              <a:rPr lang="en-US" sz="2600" b="1" dirty="0">
                <a:solidFill>
                  <a:srgbClr val="FF0000"/>
                </a:solidFill>
                <a:effectLst/>
              </a:rPr>
              <a:t>Massively Multilingual MT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translate between any two of 100’s of languages with one neural model</a:t>
            </a:r>
          </a:p>
          <a:p>
            <a:pPr marL="0" indent="0" algn="ctr">
              <a:spcBef>
                <a:spcPts val="200"/>
              </a:spcBef>
              <a:buNone/>
            </a:pPr>
            <a:r>
              <a:rPr lang="en-US" sz="2600" b="1" dirty="0">
                <a:solidFill>
                  <a:srgbClr val="FF0000"/>
                </a:solidFill>
                <a:effectLst/>
              </a:rPr>
              <a:t>Speech to Speech MT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enable real-time interpretation, automatic video dubbing, etc.</a:t>
            </a:r>
          </a:p>
          <a:p>
            <a:pPr marL="0" indent="0" algn="ctr">
              <a:spcBef>
                <a:spcPts val="200"/>
              </a:spcBef>
              <a:buNone/>
            </a:pPr>
            <a:r>
              <a:rPr lang="en-US" sz="2600" b="1" dirty="0">
                <a:solidFill>
                  <a:srgbClr val="FF0000"/>
                </a:solidFill>
                <a:effectLst/>
              </a:rPr>
              <a:t>Multimodal MT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use images to provide visual context to translate ambiguous language</a:t>
            </a:r>
          </a:p>
          <a:p>
            <a:pPr marL="0" indent="0" algn="ctr">
              <a:spcBef>
                <a:spcPts val="200"/>
              </a:spcBef>
              <a:buNone/>
            </a:pPr>
            <a:r>
              <a:rPr lang="en-US" sz="2600" b="1" dirty="0">
                <a:solidFill>
                  <a:srgbClr val="FF0000"/>
                </a:solidFill>
                <a:effectLst/>
              </a:rPr>
              <a:t>Low-Resource MT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translate underserved languages that have minimal training data</a:t>
            </a:r>
          </a:p>
          <a:p>
            <a:pPr marL="0" indent="0">
              <a:buNone/>
            </a:pPr>
            <a:endParaRPr lang="en-US" sz="1400" dirty="0"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E53CA8-BA06-4D2A-931C-F93E9B8E8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248" y="788318"/>
            <a:ext cx="987030" cy="1328829"/>
          </a:xfrm>
          <a:prstGeom prst="rect">
            <a:avLst/>
          </a:prstGeom>
        </p:spPr>
      </p:pic>
      <p:pic>
        <p:nvPicPr>
          <p:cNvPr id="4" name="Picture 3" descr="Department Information">
            <a:extLst>
              <a:ext uri="{FF2B5EF4-FFF2-40B4-BE49-F238E27FC236}">
                <a16:creationId xmlns:a16="http://schemas.microsoft.com/office/drawing/2014/main" id="{85CB3482-8148-F9C1-0EC8-61CD02240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112" y="2839229"/>
            <a:ext cx="1556084" cy="1556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icture containing transport, accessory, aircraft&#10;&#10;Description automatically generated">
            <a:extLst>
              <a:ext uri="{FF2B5EF4-FFF2-40B4-BE49-F238E27FC236}">
                <a16:creationId xmlns:a16="http://schemas.microsoft.com/office/drawing/2014/main" id="{0B1ABC83-18F5-7CB0-2F2D-BDE0A283FF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310" y="2839229"/>
            <a:ext cx="1596338" cy="15612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6FD5E6-8FBA-C84C-AC28-A5D270DEAA82}"/>
              </a:ext>
            </a:extLst>
          </p:cNvPr>
          <p:cNvSpPr txBox="1"/>
          <p:nvPr/>
        </p:nvSpPr>
        <p:spPr>
          <a:xfrm>
            <a:off x="1862362" y="4414607"/>
            <a:ext cx="1289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Computer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Science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A9D52D-D82B-02B8-0AB1-BD2B4D4628E3}"/>
              </a:ext>
            </a:extLst>
          </p:cNvPr>
          <p:cNvSpPr txBox="1"/>
          <p:nvPr/>
        </p:nvSpPr>
        <p:spPr>
          <a:xfrm>
            <a:off x="4279014" y="4434663"/>
            <a:ext cx="1332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Language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Translation</a:t>
            </a:r>
          </a:p>
        </p:txBody>
      </p:sp>
      <p:sp>
        <p:nvSpPr>
          <p:cNvPr id="10" name="Plus Sign 9">
            <a:extLst>
              <a:ext uri="{FF2B5EF4-FFF2-40B4-BE49-F238E27FC236}">
                <a16:creationId xmlns:a16="http://schemas.microsoft.com/office/drawing/2014/main" id="{2D42DFAE-C9D8-EDB2-C3B5-EB883CF00313}"/>
              </a:ext>
            </a:extLst>
          </p:cNvPr>
          <p:cNvSpPr/>
          <p:nvPr/>
        </p:nvSpPr>
        <p:spPr>
          <a:xfrm>
            <a:off x="3489732" y="3322166"/>
            <a:ext cx="597420" cy="569722"/>
          </a:xfrm>
          <a:prstGeom prst="mathPlus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Equals 10">
            <a:extLst>
              <a:ext uri="{FF2B5EF4-FFF2-40B4-BE49-F238E27FC236}">
                <a16:creationId xmlns:a16="http://schemas.microsoft.com/office/drawing/2014/main" id="{5CE63B5D-081D-D426-34B5-064D9B82A1A1}"/>
              </a:ext>
            </a:extLst>
          </p:cNvPr>
          <p:cNvSpPr/>
          <p:nvPr/>
        </p:nvSpPr>
        <p:spPr>
          <a:xfrm>
            <a:off x="5916100" y="3375887"/>
            <a:ext cx="721895" cy="473242"/>
          </a:xfrm>
          <a:prstGeom prst="mathEqual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BE260B-4AD8-528D-206F-A937377795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9731" y="3089675"/>
            <a:ext cx="1551452" cy="113276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ECA69F3-5C7F-9885-C8BB-3ED5B2512E04}"/>
              </a:ext>
            </a:extLst>
          </p:cNvPr>
          <p:cNvSpPr txBox="1"/>
          <p:nvPr/>
        </p:nvSpPr>
        <p:spPr>
          <a:xfrm>
            <a:off x="6757016" y="3406972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Hello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B107DA-8DC3-28CF-83D7-7EF384E345F3}"/>
              </a:ext>
            </a:extLst>
          </p:cNvPr>
          <p:cNvSpPr txBox="1"/>
          <p:nvPr/>
        </p:nvSpPr>
        <p:spPr>
          <a:xfrm>
            <a:off x="9729272" y="3152652"/>
            <a:ext cx="10374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Hola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Bonjour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你好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16A6122-EA4B-0442-D078-D78CDB77C7BD}"/>
              </a:ext>
            </a:extLst>
          </p:cNvPr>
          <p:cNvSpPr/>
          <p:nvPr/>
        </p:nvSpPr>
        <p:spPr>
          <a:xfrm>
            <a:off x="7557103" y="3475650"/>
            <a:ext cx="215146" cy="26275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3E8650-7CB6-A36A-DF17-BB7A26D9B527}"/>
              </a:ext>
            </a:extLst>
          </p:cNvPr>
          <p:cNvSpPr txBox="1"/>
          <p:nvPr/>
        </p:nvSpPr>
        <p:spPr>
          <a:xfrm>
            <a:off x="7948992" y="4362474"/>
            <a:ext cx="1332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Machine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Translation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854BC9F-1EB4-E5AB-33FC-5C41F306F2EA}"/>
              </a:ext>
            </a:extLst>
          </p:cNvPr>
          <p:cNvSpPr txBox="1">
            <a:spLocks/>
          </p:cNvSpPr>
          <p:nvPr/>
        </p:nvSpPr>
        <p:spPr>
          <a:xfrm>
            <a:off x="363893" y="1624958"/>
            <a:ext cx="10949870" cy="11926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Clr>
                <a:schemeClr val="accent3">
                  <a:lumMod val="60000"/>
                  <a:lumOff val="40000"/>
                </a:schemeClr>
              </a:buClr>
              <a:buSzPct val="120000"/>
              <a:buFont typeface="Arial" pitchFamily="34" charset="0"/>
              <a:buChar char="•"/>
              <a:defRPr sz="4267" kern="120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Verdana" pitchFamily="34" charset="0"/>
                <a:cs typeface="Verdana" pitchFamily="34" charset="0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Clr>
                <a:schemeClr val="accent3">
                  <a:lumMod val="60000"/>
                  <a:lumOff val="40000"/>
                </a:schemeClr>
              </a:buClr>
              <a:buFont typeface="Calibri" panose="020F0502020204030204" pitchFamily="34" charset="0"/>
              <a:buChar char="–"/>
              <a:defRPr sz="3733" kern="120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Verdana" pitchFamily="34" charset="0"/>
                <a:cs typeface="Verdana" pitchFamily="34" charset="0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Clr>
                <a:schemeClr val="accent3">
                  <a:lumMod val="60000"/>
                  <a:lumOff val="40000"/>
                </a:schemeClr>
              </a:buClr>
              <a:buFont typeface="Calibri" panose="020F0502020204030204" pitchFamily="34" charset="0"/>
              <a:buChar char="–"/>
              <a:defRPr sz="3733" kern="120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Verdana" pitchFamily="34" charset="0"/>
                <a:cs typeface="Verdana" pitchFamily="34" charset="0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Clr>
                <a:schemeClr val="accent3">
                  <a:lumMod val="60000"/>
                  <a:lumOff val="40000"/>
                </a:schemeClr>
              </a:buClr>
              <a:buFont typeface="Calibri" panose="020F0502020204030204" pitchFamily="34" charset="0"/>
              <a:buChar char="–"/>
              <a:defRPr sz="3733" kern="120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Verdana" pitchFamily="34" charset="0"/>
                <a:cs typeface="Verdana" pitchFamily="34" charset="0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Clr>
                <a:schemeClr val="accent3">
                  <a:lumMod val="60000"/>
                  <a:lumOff val="40000"/>
                </a:schemeClr>
              </a:buClr>
              <a:buFont typeface="Calibri" panose="020F0502020204030204" pitchFamily="34" charset="0"/>
              <a:buChar char="–"/>
              <a:defRPr sz="3733" kern="120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Verdana" pitchFamily="34" charset="0"/>
                <a:cs typeface="Verdana" pitchFamily="34" charset="0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200" dirty="0">
                <a:solidFill>
                  <a:schemeClr val="tx1"/>
                </a:solidFill>
              </a:rPr>
              <a:t>“I believe that the Lord is anxious to put into our hands inventions of which we laymen </a:t>
            </a:r>
          </a:p>
          <a:p>
            <a:pPr marL="0" indent="0">
              <a:buFont typeface="Arial" pitchFamily="34" charset="0"/>
              <a:buNone/>
            </a:pPr>
            <a:r>
              <a:rPr lang="en-US" sz="2200" dirty="0">
                <a:solidFill>
                  <a:schemeClr val="tx1"/>
                </a:solidFill>
              </a:rPr>
              <a:t>have hardly had a glimpse… We look forward to developments in your </a:t>
            </a:r>
            <a:r>
              <a:rPr lang="en-US" sz="2200" dirty="0">
                <a:solidFill>
                  <a:srgbClr val="FF0000"/>
                </a:solidFill>
              </a:rPr>
              <a:t>computer-assisted translation projects </a:t>
            </a:r>
            <a:r>
              <a:rPr lang="en-US" sz="2200" dirty="0">
                <a:solidFill>
                  <a:schemeClr val="tx1"/>
                </a:solidFill>
              </a:rPr>
              <a:t>&lt;at BYU&gt;…”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1900" dirty="0">
                <a:solidFill>
                  <a:schemeClr val="tx1"/>
                </a:solidFill>
              </a:rPr>
              <a:t> </a:t>
            </a:r>
            <a:r>
              <a:rPr lang="en-US" sz="1900" dirty="0">
                <a:solidFill>
                  <a:schemeClr val="bg2">
                    <a:lumMod val="50000"/>
                  </a:schemeClr>
                </a:solidFill>
              </a:rPr>
              <a:t>- </a:t>
            </a:r>
            <a:r>
              <a:rPr lang="en-US" sz="1900" dirty="0">
                <a:solidFill>
                  <a:schemeClr val="bg2">
                    <a:lumMod val="50000"/>
                  </a:schemeClr>
                </a:solidFill>
                <a:effectLst/>
              </a:rPr>
              <a:t>President Spencer W. Kimball (BYU Second Century Address, 1975) </a:t>
            </a:r>
            <a:r>
              <a:rPr lang="en-US" sz="1900" dirty="0">
                <a:effectLst/>
              </a:rPr>
              <a:t>1975)</a:t>
            </a:r>
          </a:p>
          <a:p>
            <a:pPr marL="0" indent="0">
              <a:buFont typeface="Arial" pitchFamily="34" charset="0"/>
              <a:buNone/>
            </a:pPr>
            <a:endParaRPr lang="en-US" sz="1800" dirty="0">
              <a:effectLst/>
            </a:endParaRPr>
          </a:p>
          <a:p>
            <a:pPr marL="0" indent="0">
              <a:buFont typeface="Arial" pitchFamily="34" charset="0"/>
              <a:buNone/>
            </a:pPr>
            <a:endParaRPr lang="en-US" sz="1800" dirty="0">
              <a:effectLst/>
            </a:endParaRPr>
          </a:p>
          <a:p>
            <a:pPr marL="0" indent="0">
              <a:buFont typeface="Arial" pitchFamily="34" charset="0"/>
              <a:buNone/>
            </a:pPr>
            <a:endParaRPr lang="en-US" sz="1400" dirty="0">
              <a:effectLst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B9FA97C-70F3-4614-7396-F754E0D868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371" y="132839"/>
            <a:ext cx="1392741" cy="1356089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id="{6C0DE7C6-FF6F-165E-A8E8-B64892044CF3}"/>
              </a:ext>
            </a:extLst>
          </p:cNvPr>
          <p:cNvSpPr/>
          <p:nvPr/>
        </p:nvSpPr>
        <p:spPr>
          <a:xfrm>
            <a:off x="9526148" y="3505332"/>
            <a:ext cx="215146" cy="26275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88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0"/>
    </mc:Choice>
    <mc:Fallback xmlns="">
      <p:transition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79" y="357797"/>
            <a:ext cx="8596668" cy="1079494"/>
          </a:xfrm>
        </p:spPr>
        <p:txBody>
          <a:bodyPr>
            <a:normAutofit/>
          </a:bodyPr>
          <a:lstStyle/>
          <a:p>
            <a:r>
              <a:rPr lang="en-US" dirty="0"/>
              <a:t>Who is Dr. Richardson?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590" y="5547150"/>
            <a:ext cx="5381429" cy="1087582"/>
          </a:xfrm>
        </p:spPr>
        <p:txBody>
          <a:bodyPr>
            <a:normAutofit/>
          </a:bodyPr>
          <a:lstStyle/>
          <a:p>
            <a:r>
              <a:rPr lang="en-US" dirty="0"/>
              <a:t>Family: 12 Children, 33 Grandchildren</a:t>
            </a:r>
          </a:p>
          <a:p>
            <a:r>
              <a:rPr lang="en-US" dirty="0"/>
              <a:t>Church: Stake Patriarch, Temple Sealer</a:t>
            </a:r>
          </a:p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B2D4B3-0DE8-49D3-D54B-2B851EF8623F}"/>
              </a:ext>
            </a:extLst>
          </p:cNvPr>
          <p:cNvSpPr txBox="1">
            <a:spLocks/>
          </p:cNvSpPr>
          <p:nvPr/>
        </p:nvSpPr>
        <p:spPr>
          <a:xfrm>
            <a:off x="5520730" y="5547150"/>
            <a:ext cx="5750676" cy="883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Hobbies: Racquetball (I have my own court!), Biking, </a:t>
            </a:r>
            <a:r>
              <a:rPr lang="en-US" dirty="0" err="1"/>
              <a:t>Jeeping</a:t>
            </a:r>
            <a:endParaRPr lang="en-US" dirty="0"/>
          </a:p>
        </p:txBody>
      </p:sp>
      <p:pic>
        <p:nvPicPr>
          <p:cNvPr id="4" name="Picture 3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1A65230A-3080-66C2-055F-EF48892F7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7099"/>
            <a:ext cx="12187827" cy="387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74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Contacting Dr. Richardson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005042"/>
            <a:ext cx="9443210" cy="4234440"/>
          </a:xfrm>
        </p:spPr>
        <p:txBody>
          <a:bodyPr>
            <a:normAutofit/>
          </a:bodyPr>
          <a:lstStyle/>
          <a:p>
            <a:r>
              <a:rPr lang="en-US" sz="2400" dirty="0"/>
              <a:t>Office – 3372 TMCB – feel free to drop in anytime I’m there.</a:t>
            </a:r>
          </a:p>
          <a:p>
            <a:r>
              <a:rPr lang="en-US" sz="2400" dirty="0"/>
              <a:t>E-mail – </a:t>
            </a:r>
            <a:r>
              <a:rPr lang="en-US" sz="2400" dirty="0">
                <a:hlinkClick r:id="rId2"/>
              </a:rPr>
              <a:t>srichardson@byu.edu</a:t>
            </a:r>
            <a:r>
              <a:rPr lang="en-US" sz="2400" dirty="0"/>
              <a:t> – This is the best way to reach me.</a:t>
            </a:r>
          </a:p>
          <a:p>
            <a:r>
              <a:rPr lang="en-US" sz="2400" dirty="0"/>
              <a:t>I'm on the class Discord</a:t>
            </a:r>
          </a:p>
          <a:p>
            <a:r>
              <a:rPr lang="en-US" sz="2400" dirty="0"/>
              <a:t>Office Hours  </a:t>
            </a:r>
          </a:p>
          <a:p>
            <a:pPr lvl="1"/>
            <a:r>
              <a:rPr lang="en-US" sz="2000" dirty="0"/>
              <a:t>1:00pm-3:00pm Tuesdays and Thursdays</a:t>
            </a:r>
          </a:p>
          <a:p>
            <a:pPr lvl="1"/>
            <a:r>
              <a:rPr lang="en-US" sz="2000" dirty="0"/>
              <a:t>Or email me to set up another time!</a:t>
            </a:r>
          </a:p>
        </p:txBody>
      </p:sp>
    </p:spTree>
    <p:extLst>
      <p:ext uri="{BB962C8B-B14F-4D97-AF65-F5344CB8AC3E}">
        <p14:creationId xmlns:p14="http://schemas.microsoft.com/office/powerpoint/2010/main" val="2061416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FC6EA-A91F-52B2-9A87-74D629D1F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76" y="207147"/>
            <a:ext cx="8663035" cy="1142259"/>
          </a:xfrm>
        </p:spPr>
        <p:txBody>
          <a:bodyPr>
            <a:noAutofit/>
          </a:bodyPr>
          <a:lstStyle/>
          <a:p>
            <a:r>
              <a:rPr lang="en-US" sz="4000" dirty="0"/>
              <a:t>How will we incorporate spiritual principles into this class?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9A386-2136-3BD8-8F6D-1FFD37B08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75" y="1677880"/>
            <a:ext cx="9656720" cy="5180120"/>
          </a:xfrm>
        </p:spPr>
        <p:txBody>
          <a:bodyPr>
            <a:normAutofit/>
          </a:bodyPr>
          <a:lstStyle/>
          <a:p>
            <a:r>
              <a:rPr lang="en-US" sz="2200" dirty="0"/>
              <a:t>We will start class with a prayer and a brief spiritual thought </a:t>
            </a:r>
          </a:p>
          <a:p>
            <a:pPr lvl="1"/>
            <a:r>
              <a:rPr lang="en-US" sz="1900" dirty="0"/>
              <a:t>I have emailed you all this link and invite you to sign-up:</a:t>
            </a:r>
          </a:p>
          <a:p>
            <a:pPr marL="914400" lvl="2" indent="0">
              <a:buNone/>
            </a:pPr>
            <a:r>
              <a:rPr lang="en-US" sz="1900" dirty="0">
                <a:hlinkClick r:id="rId2"/>
              </a:rPr>
              <a:t>Sign-up sheet for prayer and optional thought</a:t>
            </a:r>
            <a:endParaRPr lang="en-US" sz="1900" dirty="0"/>
          </a:p>
          <a:p>
            <a:pPr lvl="1"/>
            <a:r>
              <a:rPr lang="en-US" sz="1900" dirty="0"/>
              <a:t>This is optional, of course, but please sign up if you are willing!</a:t>
            </a:r>
          </a:p>
          <a:p>
            <a:r>
              <a:rPr lang="en-US" sz="2200" dirty="0"/>
              <a:t>You are encouraged to pray when you need help and understanding</a:t>
            </a:r>
          </a:p>
          <a:p>
            <a:r>
              <a:rPr lang="en-US" sz="2200" dirty="0"/>
              <a:t>We will have brief discussions about devotionals on the following day</a:t>
            </a:r>
          </a:p>
          <a:p>
            <a:r>
              <a:rPr lang="en-US" sz="2200" dirty="0"/>
              <a:t>I am completely open to discuss any gospel questions you may have </a:t>
            </a:r>
          </a:p>
          <a:p>
            <a:r>
              <a:rPr lang="en-US" sz="2200" dirty="0"/>
              <a:t>I am also happy to talk with you about any other topics you may want to discuss, e.g., careers, fitting in at BYU, transition home after a mission, and anything else!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730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4A04C-E45C-9884-38AC-78EAF609C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043" y="231569"/>
            <a:ext cx="8596668" cy="1320800"/>
          </a:xfrm>
        </p:spPr>
        <p:txBody>
          <a:bodyPr/>
          <a:lstStyle/>
          <a:p>
            <a:r>
              <a:rPr lang="en-US" dirty="0"/>
              <a:t>My goal and sincere desire is that each of you will come to understand: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C550F-2890-F392-3D90-519C90A3B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043" y="1634835"/>
            <a:ext cx="8941679" cy="499159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How you can pray for and receive the guidance of the Spirit as you learn about CS and work on your labs, </a:t>
            </a:r>
            <a:r>
              <a:rPr lang="en-US" sz="2800" dirty="0" err="1"/>
              <a:t>homeworks</a:t>
            </a:r>
            <a:r>
              <a:rPr lang="en-US" sz="2800" dirty="0"/>
              <a:t>, projects &amp; exams.</a:t>
            </a:r>
          </a:p>
          <a:p>
            <a:r>
              <a:rPr lang="en-US" sz="2800" dirty="0"/>
              <a:t>How you can apply the principles and technology taught in this class and in related classes to help build the kingdom of God on the earth.</a:t>
            </a:r>
          </a:p>
          <a:p>
            <a:r>
              <a:rPr lang="en-US" sz="2800" dirty="0"/>
              <a:t>How you can create a Zion-like society by actively participating and helping one another to be successful in this class.</a:t>
            </a:r>
          </a:p>
          <a:p>
            <a:endParaRPr lang="en-US" sz="2800" dirty="0"/>
          </a:p>
          <a:p>
            <a:r>
              <a:rPr lang="en-US" sz="2800" dirty="0"/>
              <a:t>I will be praying for you!</a:t>
            </a:r>
          </a:p>
        </p:txBody>
      </p:sp>
    </p:spTree>
    <p:extLst>
      <p:ext uri="{BB962C8B-B14F-4D97-AF65-F5344CB8AC3E}">
        <p14:creationId xmlns:p14="http://schemas.microsoft.com/office/powerpoint/2010/main" val="83482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Custom Design">
  <a:themeElements>
    <a:clrScheme name="PBO">
      <a:dk1>
        <a:sysClr val="windowText" lastClr="000000"/>
      </a:dk1>
      <a:lt1>
        <a:sysClr val="window" lastClr="FFFFFF"/>
      </a:lt1>
      <a:dk2>
        <a:srgbClr val="425D84"/>
      </a:dk2>
      <a:lt2>
        <a:srgbClr val="E4E9EF"/>
      </a:lt2>
      <a:accent1>
        <a:srgbClr val="6D80A7"/>
      </a:accent1>
      <a:accent2>
        <a:srgbClr val="A05E5E"/>
      </a:accent2>
      <a:accent3>
        <a:srgbClr val="C6B162"/>
      </a:accent3>
      <a:accent4>
        <a:srgbClr val="786954"/>
      </a:accent4>
      <a:accent5>
        <a:srgbClr val="6D7F5B"/>
      </a:accent5>
      <a:accent6>
        <a:srgbClr val="758085"/>
      </a:accent6>
      <a:hlink>
        <a:srgbClr val="C6D1DD"/>
      </a:hlink>
      <a:folHlink>
        <a:srgbClr val="B2B2B2"/>
      </a:folHlink>
    </a:clrScheme>
    <a:fontScheme name="PBO">
      <a:majorFont>
        <a:latin typeface="Times New Roman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2417</TotalTime>
  <Words>770</Words>
  <Application>Microsoft Office PowerPoint</Application>
  <PresentationFormat>Widescreen</PresentationFormat>
  <Paragraphs>87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 3</vt:lpstr>
      <vt:lpstr>Facet</vt:lpstr>
      <vt:lpstr>Custom Design</vt:lpstr>
      <vt:lpstr>CS 111: Introduction to Computer Science</vt:lpstr>
      <vt:lpstr>Elder Clark Gilbert  Church Commissioner of Education</vt:lpstr>
      <vt:lpstr>PowerPoint Presentation</vt:lpstr>
      <vt:lpstr>Who is Dr. Richardson?</vt:lpstr>
      <vt:lpstr>MATRIX Lab MAchine Translation Research and  Interlingual eXperimentation </vt:lpstr>
      <vt:lpstr>Who is Dr. Richardson?</vt:lpstr>
      <vt:lpstr>Contacting Dr. Richardson</vt:lpstr>
      <vt:lpstr>How will we incorporate spiritual principles into this class?</vt:lpstr>
      <vt:lpstr>My goal and sincere desire is that each of you will come to understand:</vt:lpstr>
      <vt:lpstr>Turn and Greet Time!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111: Introduction to Computer Science</dc:title>
  <dc:creator>Tom Stephens</dc:creator>
  <cp:lastModifiedBy>Steve Richardson</cp:lastModifiedBy>
  <cp:revision>10</cp:revision>
  <dcterms:created xsi:type="dcterms:W3CDTF">2023-06-20T17:12:05Z</dcterms:created>
  <dcterms:modified xsi:type="dcterms:W3CDTF">2025-09-03T06:25:25Z</dcterms:modified>
</cp:coreProperties>
</file>