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8"/>
  </p:notesMasterIdLst>
  <p:sldIdLst>
    <p:sldId id="283" r:id="rId2"/>
    <p:sldId id="1198" r:id="rId3"/>
    <p:sldId id="1199" r:id="rId4"/>
    <p:sldId id="1200" r:id="rId5"/>
    <p:sldId id="1201" r:id="rId6"/>
    <p:sldId id="401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3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in a pirate garment&#10;&#10;Description automatically generated">
            <a:extLst>
              <a:ext uri="{FF2B5EF4-FFF2-40B4-BE49-F238E27FC236}">
                <a16:creationId xmlns:a16="http://schemas.microsoft.com/office/drawing/2014/main" id="{8DA40C3C-C8F0-B3AD-05D0-235916F920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058" y="-6314"/>
            <a:ext cx="4106107" cy="686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2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make_withdraw_account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withdraw(25)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withdraw(25)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withdraw(60)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make_withdraw_account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(initial):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balance = [initial]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withdraw(amount):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balance[0] - amount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'Insufficient funds'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balance[0] -= amount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balance[0]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9371-34DE-92F8-E367-8EF430C1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45F6B-3BF0-2D56-2564-8E6963A4C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82608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357</TotalTime>
  <Words>215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Courier New</vt:lpstr>
      <vt:lpstr>Trebuchet MS</vt:lpstr>
      <vt:lpstr>Wingdings 3</vt:lpstr>
      <vt:lpstr>3_Facet</vt:lpstr>
      <vt:lpstr>PowerPoint Presentation</vt:lpstr>
      <vt:lpstr>Mutable functions</vt:lpstr>
      <vt:lpstr>A function with changing state</vt:lpstr>
      <vt:lpstr>Implementing state in functions</vt:lpstr>
      <vt:lpstr>Mutability in functional programming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17</cp:revision>
  <dcterms:created xsi:type="dcterms:W3CDTF">2024-12-10T20:52:29Z</dcterms:created>
  <dcterms:modified xsi:type="dcterms:W3CDTF">2025-03-03T21:01:49Z</dcterms:modified>
</cp:coreProperties>
</file>