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29"/>
  </p:notesMasterIdLst>
  <p:sldIdLst>
    <p:sldId id="282" r:id="rId2"/>
    <p:sldId id="3939" r:id="rId3"/>
    <p:sldId id="3940" r:id="rId4"/>
    <p:sldId id="3941" r:id="rId5"/>
    <p:sldId id="3942" r:id="rId6"/>
    <p:sldId id="3943" r:id="rId7"/>
    <p:sldId id="3944" r:id="rId8"/>
    <p:sldId id="3945" r:id="rId9"/>
    <p:sldId id="3946" r:id="rId10"/>
    <p:sldId id="3947" r:id="rId11"/>
    <p:sldId id="3948" r:id="rId12"/>
    <p:sldId id="3949" r:id="rId13"/>
    <p:sldId id="3950" r:id="rId14"/>
    <p:sldId id="3951" r:id="rId15"/>
    <p:sldId id="3952" r:id="rId16"/>
    <p:sldId id="3953" r:id="rId17"/>
    <p:sldId id="3954" r:id="rId18"/>
    <p:sldId id="3955" r:id="rId19"/>
    <p:sldId id="3956" r:id="rId20"/>
    <p:sldId id="3957" r:id="rId21"/>
    <p:sldId id="3958" r:id="rId22"/>
    <p:sldId id="3959" r:id="rId23"/>
    <p:sldId id="3960" r:id="rId24"/>
    <p:sldId id="3961" r:id="rId25"/>
    <p:sldId id="3962" r:id="rId26"/>
    <p:sldId id="3963" r:id="rId27"/>
    <p:sldId id="396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5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1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9027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78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891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1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80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50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6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9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5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4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213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white ghost garment&#10;&#10;Description automatically generated">
            <a:extLst>
              <a:ext uri="{FF2B5EF4-FFF2-40B4-BE49-F238E27FC236}">
                <a16:creationId xmlns:a16="http://schemas.microsoft.com/office/drawing/2014/main" id="{F3C03FCE-4222-FA36-80B9-C99BE749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036" y="0"/>
            <a:ext cx="5177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("Title text goes here")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 and Cubes")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("x")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plt.ylabel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label='Squares')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plt.legend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plt.xlim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C39B-7CB8-1639-3AA5-9C17F9E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2FD7-E2F6-A704-E6B4-368A8439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labels = 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M","T","W","Th","F","Sa","Su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values = [3,8,7,9,15,22,14]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plt.bar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(labels, values)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1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FEDB-849D-F541-82F9-6A7DE39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FA68F-3189-F1EE-249D-1EAC2851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63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("squares2.png")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plt.clf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</a:t>
            </a:r>
            <a:r>
              <a:rPr lang="en-US"/>
              <a:t>axis logarithmic, </a:t>
            </a:r>
            <a:r>
              <a:rPr lang="en-US" dirty="0"/>
              <a:t>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CE78-B958-546E-8A03-569FEF78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21BA5-C8DA-92F9-89D9-592EEDA0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1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575-7D4C-117E-51C8-5BB13B22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1821-D02C-3447-BEC3-92EF9009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x2_points = [-3,-2,-1,0,1,2,3,4,5,6]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y2_points = [-27,-8,-1,0,1,8,27,64,125,216]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454</TotalTime>
  <Words>1816</Words>
  <Application>Microsoft Office PowerPoint</Application>
  <PresentationFormat>Widescreen</PresentationFormat>
  <Paragraphs>183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Arial</vt:lpstr>
      <vt:lpstr>Courier New</vt:lpstr>
      <vt:lpstr>Trebuchet MS</vt:lpstr>
      <vt:lpstr>Wingdings 3</vt:lpstr>
      <vt:lpstr>2_Facet</vt:lpstr>
      <vt:lpstr>PowerPoint Presentation</vt:lpstr>
      <vt:lpstr>Data Visualization</vt:lpstr>
      <vt:lpstr>Data visualization</vt:lpstr>
      <vt:lpstr>Installing Matplotlib</vt:lpstr>
      <vt:lpstr>PowerPoint Presentation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PowerPoint Presentation</vt:lpstr>
      <vt:lpstr>Histograms</vt:lpstr>
      <vt:lpstr>Histograms</vt:lpstr>
      <vt:lpstr>Bar Plots</vt:lpstr>
      <vt:lpstr>Unbinned data</vt:lpstr>
      <vt:lpstr>Picking bins</vt:lpstr>
      <vt:lpstr>Picking bins</vt:lpstr>
      <vt:lpstr>PowerPoint Presentation</vt:lpstr>
      <vt:lpstr>Saving and clearing plots</vt:lpstr>
      <vt:lpstr>Saving plots</vt:lpstr>
      <vt:lpstr>Making multiple plots</vt:lpstr>
      <vt:lpstr>Clearing the plot</vt:lpstr>
      <vt:lpstr>Last thoughts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28</cp:revision>
  <dcterms:created xsi:type="dcterms:W3CDTF">2024-12-10T20:52:29Z</dcterms:created>
  <dcterms:modified xsi:type="dcterms:W3CDTF">2025-06-12T17:50:17Z</dcterms:modified>
</cp:coreProperties>
</file>