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46" r:id="rId2"/>
  </p:sldMasterIdLst>
  <p:notesMasterIdLst>
    <p:notesMasterId r:id="rId66"/>
  </p:notesMasterIdLst>
  <p:sldIdLst>
    <p:sldId id="277" r:id="rId3"/>
    <p:sldId id="3631" r:id="rId4"/>
    <p:sldId id="3633" r:id="rId5"/>
    <p:sldId id="1271" r:id="rId6"/>
    <p:sldId id="1272" r:id="rId7"/>
    <p:sldId id="1273" r:id="rId8"/>
    <p:sldId id="1274" r:id="rId9"/>
    <p:sldId id="1275" r:id="rId10"/>
    <p:sldId id="1276" r:id="rId11"/>
    <p:sldId id="1277" r:id="rId12"/>
    <p:sldId id="1278" r:id="rId13"/>
    <p:sldId id="1279" r:id="rId14"/>
    <p:sldId id="1280" r:id="rId15"/>
    <p:sldId id="1281" r:id="rId16"/>
    <p:sldId id="1282" r:id="rId17"/>
    <p:sldId id="1283" r:id="rId18"/>
    <p:sldId id="1284" r:id="rId19"/>
    <p:sldId id="1285" r:id="rId20"/>
    <p:sldId id="1286" r:id="rId21"/>
    <p:sldId id="1287" r:id="rId22"/>
    <p:sldId id="1288" r:id="rId23"/>
    <p:sldId id="1289" r:id="rId24"/>
    <p:sldId id="3606" r:id="rId25"/>
    <p:sldId id="3607" r:id="rId26"/>
    <p:sldId id="3608" r:id="rId27"/>
    <p:sldId id="3609" r:id="rId28"/>
    <p:sldId id="2405" r:id="rId29"/>
    <p:sldId id="2404" r:id="rId30"/>
    <p:sldId id="3599" r:id="rId31"/>
    <p:sldId id="3600" r:id="rId32"/>
    <p:sldId id="2408" r:id="rId33"/>
    <p:sldId id="2409" r:id="rId34"/>
    <p:sldId id="2410" r:id="rId35"/>
    <p:sldId id="2411" r:id="rId36"/>
    <p:sldId id="2412" r:id="rId37"/>
    <p:sldId id="2413" r:id="rId38"/>
    <p:sldId id="2414" r:id="rId39"/>
    <p:sldId id="2415" r:id="rId40"/>
    <p:sldId id="2416" r:id="rId41"/>
    <p:sldId id="2417" r:id="rId42"/>
    <p:sldId id="2418" r:id="rId43"/>
    <p:sldId id="2419" r:id="rId44"/>
    <p:sldId id="3632" r:id="rId45"/>
    <p:sldId id="3611" r:id="rId46"/>
    <p:sldId id="3612" r:id="rId47"/>
    <p:sldId id="3613" r:id="rId48"/>
    <p:sldId id="3614" r:id="rId49"/>
    <p:sldId id="3615" r:id="rId50"/>
    <p:sldId id="3616" r:id="rId51"/>
    <p:sldId id="3617" r:id="rId52"/>
    <p:sldId id="3618" r:id="rId53"/>
    <p:sldId id="3619" r:id="rId54"/>
    <p:sldId id="3620" r:id="rId55"/>
    <p:sldId id="3621" r:id="rId56"/>
    <p:sldId id="3622" r:id="rId57"/>
    <p:sldId id="3623" r:id="rId58"/>
    <p:sldId id="3624" r:id="rId59"/>
    <p:sldId id="3625" r:id="rId60"/>
    <p:sldId id="3626" r:id="rId61"/>
    <p:sldId id="3627" r:id="rId62"/>
    <p:sldId id="3628" r:id="rId63"/>
    <p:sldId id="3629" r:id="rId64"/>
    <p:sldId id="363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3" d="100"/>
          <a:sy n="103" d="100"/>
        </p:scale>
        <p:origin x="138"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2BA05-2227-48BF-B622-AD7FC8DB5DCE}"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A6A8F-32DA-43A9-AE3A-49753717956A}" type="slidenum">
              <a:rPr lang="en-US" smtClean="0"/>
              <a:t>‹#›</a:t>
            </a:fld>
            <a:endParaRPr lang="en-US"/>
          </a:p>
        </p:txBody>
      </p:sp>
    </p:spTree>
    <p:extLst>
      <p:ext uri="{BB962C8B-B14F-4D97-AF65-F5344CB8AC3E}">
        <p14:creationId xmlns:p14="http://schemas.microsoft.com/office/powerpoint/2010/main" val="337891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in number theory and material distribution.  How many ways can we divide up the number n with a maximum of m items in a group?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BE4E98-D0A0-476F-839B-8CA63B0482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71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the code for this back in</a:t>
            </a:r>
          </a:p>
          <a:p>
            <a:r>
              <a:rPr lang="en-US"/>
              <a:t>add more examples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BE4E98-D0A0-476F-839B-8CA63B0482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002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41042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14222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6676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19749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3044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36064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6088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1525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36236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9294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97445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45675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44499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816428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38969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219713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61792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85650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3/12/2025</a:t>
            </a:fld>
            <a:endParaRPr lang="en-US"/>
          </a:p>
        </p:txBody>
      </p:sp>
    </p:spTree>
    <p:extLst>
      <p:ext uri="{BB962C8B-B14F-4D97-AF65-F5344CB8AC3E}">
        <p14:creationId xmlns:p14="http://schemas.microsoft.com/office/powerpoint/2010/main" val="938196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046173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0186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11852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02742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0001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172788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933763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22281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88344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29912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6839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5749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4248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3/12/2025</a:t>
            </a:fld>
            <a:endParaRPr lang="en-US"/>
          </a:p>
        </p:txBody>
      </p:sp>
    </p:spTree>
    <p:extLst>
      <p:ext uri="{BB962C8B-B14F-4D97-AF65-F5344CB8AC3E}">
        <p14:creationId xmlns:p14="http://schemas.microsoft.com/office/powerpoint/2010/main" val="372859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3/12/2025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95275192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3/12/2025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93641549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pythontutor.com/composingprograms.html#code=def%20inverse_cascade%28n%29%3A%0A%20%20%20%20grow%28n%29%0A%20%20%20%20print%28n%29%0A%20%20%20%20shrink%28n%29%0A%0Adef%20f_then_g%28f,%20g,%20n%29%3A%0A%20%20%20%20if%20n%3A%0A%20%20%20%20%20%20%20%20f%28n%29%0A%20%20%20%20%20%20%20%20g%28n%29%0A%20%20%20%20%20%20%20%20%0Agrow%20%3D%20lambda%20n%3A%20f_then_g%28grow,%20print,%20n//10%29%0Ashrink%20%3D%20lambda%20n%3A%20f_then_g%28print,%20shrink,%20n//10%29%0A%0Ainverse_cascade%281234%29&amp;cumulative=true&amp;curInstr=4&amp;mode=display&amp;origin=composingprograms.js&amp;py=3&amp;rawInputLstJSON=%5B%5D"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x45qQFiPFyE?feature=oembed" TargetMode="External"/><Relationship Id="rId4" Type="http://schemas.openxmlformats.org/officeDocument/2006/relationships/hyperlink" Target="https://replit.com/@PamelaFox2/SierpinskiCurve#main.py"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pythontutor.com/composingprograms.html#code=def%20cascade%28n%29%3A%0A%20%20%20%20if%20n%20%3C%2010%3A%0A%20%20%20%20%20%20%20%20print%28n%29%0A%20%20%20%20else%3A%0A%20%20%20%20%20%20%20%20print%28n%29%0A%20%20%20%20%20%20%20%20cascade%28n//10%29%0A%20%20%20%20%20%20%20%20print%28n%29%0A%20%20%20%20%20%20%20%20%0Acascade%28123%29&amp;cumulative=true&amp;curInstr=0&amp;mode=display&amp;origin=composingprograms.js&amp;py=3&amp;rawInputLstJSON=%5B%5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collage of a person holding a sign&#10;&#10;Description automatically generated">
            <a:extLst>
              <a:ext uri="{FF2B5EF4-FFF2-40B4-BE49-F238E27FC236}">
                <a16:creationId xmlns:a16="http://schemas.microsoft.com/office/drawing/2014/main" id="{D9E1973F-A17B-7ACE-B30E-297D156E2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Tree>
    <p:extLst>
      <p:ext uri="{BB962C8B-B14F-4D97-AF65-F5344CB8AC3E}">
        <p14:creationId xmlns:p14="http://schemas.microsoft.com/office/powerpoint/2010/main" val="2873348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93BB-91C2-C3FC-462E-7999A991D1C2}"/>
              </a:ext>
            </a:extLst>
          </p:cNvPr>
          <p:cNvSpPr>
            <a:spLocks noGrp="1"/>
          </p:cNvSpPr>
          <p:nvPr>
            <p:ph type="title"/>
          </p:nvPr>
        </p:nvSpPr>
        <p:spPr/>
        <p:txBody>
          <a:bodyPr/>
          <a:lstStyle/>
          <a:p>
            <a:r>
              <a:rPr lang="en-US" dirty="0"/>
              <a:t>Inverse cascade solution</a:t>
            </a:r>
          </a:p>
        </p:txBody>
      </p:sp>
      <p:sp>
        <p:nvSpPr>
          <p:cNvPr id="3" name="Content Placeholder 2">
            <a:extLst>
              <a:ext uri="{FF2B5EF4-FFF2-40B4-BE49-F238E27FC236}">
                <a16:creationId xmlns:a16="http://schemas.microsoft.com/office/drawing/2014/main" id="{AE4DE7DB-8068-8CB6-6C77-26ED349318EE}"/>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AD49A60C-AAAB-A861-8E0D-BAFA78CAF2C2}"/>
              </a:ext>
            </a:extLst>
          </p:cNvPr>
          <p:cNvSpPr txBox="1"/>
          <p:nvPr/>
        </p:nvSpPr>
        <p:spPr>
          <a:xfrm>
            <a:off x="1094809" y="2305615"/>
            <a:ext cx="8179193" cy="286232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inverse_cascade(n):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grow(n)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shrink(n)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f_then_g(f, g, 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g(n)</a:t>
            </a:r>
            <a:endPar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9DE18398-4B8D-6E04-47A7-5DC5E9A730A4}"/>
              </a:ext>
            </a:extLst>
          </p:cNvPr>
          <p:cNvSpPr txBox="1"/>
          <p:nvPr/>
        </p:nvSpPr>
        <p:spPr>
          <a:xfrm>
            <a:off x="1094808" y="5352044"/>
            <a:ext cx="8179193" cy="70788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grow = lambda n: </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f_then_g</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shrink = lambda n: </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f_then_g</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grpSp>
        <p:nvGrpSpPr>
          <p:cNvPr id="6" name="Group 5">
            <a:extLst>
              <a:ext uri="{FF2B5EF4-FFF2-40B4-BE49-F238E27FC236}">
                <a16:creationId xmlns:a16="http://schemas.microsoft.com/office/drawing/2014/main" id="{A60465EE-2B78-FD0C-C870-CBDC2A60CB35}"/>
              </a:ext>
            </a:extLst>
          </p:cNvPr>
          <p:cNvGrpSpPr/>
          <p:nvPr/>
        </p:nvGrpSpPr>
        <p:grpSpPr>
          <a:xfrm>
            <a:off x="6395615" y="4330640"/>
            <a:ext cx="2878386" cy="680936"/>
            <a:chOff x="797434" y="5567464"/>
            <a:chExt cx="2878386" cy="680936"/>
          </a:xfrm>
        </p:grpSpPr>
        <p:pic>
          <p:nvPicPr>
            <p:cNvPr id="7" name="Picture 6" descr="A blue and yellow snake logo&#10;&#10;Description automatically generated with low confidence">
              <a:extLst>
                <a:ext uri="{FF2B5EF4-FFF2-40B4-BE49-F238E27FC236}">
                  <a16:creationId xmlns:a16="http://schemas.microsoft.com/office/drawing/2014/main" id="{89A7442D-E55B-F357-50F1-2400DAE3E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34" y="5567464"/>
              <a:ext cx="621421" cy="680936"/>
            </a:xfrm>
            <a:prstGeom prst="rect">
              <a:avLst/>
            </a:prstGeom>
          </p:spPr>
        </p:pic>
        <p:sp>
          <p:nvSpPr>
            <p:cNvPr id="8" name="TextBox 7">
              <a:extLst>
                <a:ext uri="{FF2B5EF4-FFF2-40B4-BE49-F238E27FC236}">
                  <a16:creationId xmlns:a16="http://schemas.microsoft.com/office/drawing/2014/main" id="{DFAA60A8-942E-F51B-1B59-F9DA35020896}"/>
                </a:ext>
              </a:extLst>
            </p:cNvPr>
            <p:cNvSpPr txBox="1"/>
            <p:nvPr/>
          </p:nvSpPr>
          <p:spPr>
            <a:xfrm>
              <a:off x="1418855" y="5682245"/>
              <a:ext cx="22569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3"/>
                </a:rPr>
                <a:t>View in PythonTutor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9" name="TextBox 8">
            <a:extLst>
              <a:ext uri="{FF2B5EF4-FFF2-40B4-BE49-F238E27FC236}">
                <a16:creationId xmlns:a16="http://schemas.microsoft.com/office/drawing/2014/main" id="{A4217806-72F2-A15C-0047-3C2C5F3342C9}"/>
              </a:ext>
            </a:extLst>
          </p:cNvPr>
          <p:cNvSpPr txBox="1"/>
          <p:nvPr/>
        </p:nvSpPr>
        <p:spPr>
          <a:xfrm>
            <a:off x="5061295" y="5352043"/>
            <a:ext cx="300422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grow, print, n//10</a:t>
            </a:r>
          </a:p>
        </p:txBody>
      </p:sp>
      <p:sp>
        <p:nvSpPr>
          <p:cNvPr id="10" name="TextBox 9">
            <a:extLst>
              <a:ext uri="{FF2B5EF4-FFF2-40B4-BE49-F238E27FC236}">
                <a16:creationId xmlns:a16="http://schemas.microsoft.com/office/drawing/2014/main" id="{5F5A8CC4-1AAF-6494-0ECD-B6C2B15093AD}"/>
              </a:ext>
            </a:extLst>
          </p:cNvPr>
          <p:cNvSpPr txBox="1"/>
          <p:nvPr/>
        </p:nvSpPr>
        <p:spPr>
          <a:xfrm>
            <a:off x="5371896" y="5659820"/>
            <a:ext cx="3263057"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print, shrink, n//10</a:t>
            </a:r>
          </a:p>
        </p:txBody>
      </p:sp>
    </p:spTree>
    <p:extLst>
      <p:ext uri="{BB962C8B-B14F-4D97-AF65-F5344CB8AC3E}">
        <p14:creationId xmlns:p14="http://schemas.microsoft.com/office/powerpoint/2010/main" val="59487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ACB5-8B9F-3132-4C99-72AF1AA758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6C4C40-12DD-7D69-2574-D519F4C33B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7700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BBCD12-A23F-2165-2785-E9B7B89078DE}"/>
              </a:ext>
            </a:extLst>
          </p:cNvPr>
          <p:cNvSpPr>
            <a:spLocks noGrp="1"/>
          </p:cNvSpPr>
          <p:nvPr>
            <p:ph type="title"/>
          </p:nvPr>
        </p:nvSpPr>
        <p:spPr/>
        <p:txBody>
          <a:bodyPr/>
          <a:lstStyle/>
          <a:p>
            <a:r>
              <a:rPr lang="en-US" dirty="0"/>
              <a:t>Tree recursion</a:t>
            </a:r>
          </a:p>
        </p:txBody>
      </p:sp>
      <p:sp>
        <p:nvSpPr>
          <p:cNvPr id="5" name="Text Placeholder 4">
            <a:extLst>
              <a:ext uri="{FF2B5EF4-FFF2-40B4-BE49-F238E27FC236}">
                <a16:creationId xmlns:a16="http://schemas.microsoft.com/office/drawing/2014/main" id="{7B1E4230-4368-8B1C-75EF-9D0D9BF5781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1044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60C1-847C-3B2C-3A7F-30010CD6F441}"/>
              </a:ext>
            </a:extLst>
          </p:cNvPr>
          <p:cNvSpPr>
            <a:spLocks noGrp="1"/>
          </p:cNvSpPr>
          <p:nvPr>
            <p:ph type="title"/>
          </p:nvPr>
        </p:nvSpPr>
        <p:spPr/>
        <p:txBody>
          <a:bodyPr/>
          <a:lstStyle/>
          <a:p>
            <a:r>
              <a:rPr lang="en-US" dirty="0"/>
              <a:t>Tree Recursion</a:t>
            </a:r>
          </a:p>
        </p:txBody>
      </p:sp>
      <p:sp>
        <p:nvSpPr>
          <p:cNvPr id="3" name="Content Placeholder 2">
            <a:extLst>
              <a:ext uri="{FF2B5EF4-FFF2-40B4-BE49-F238E27FC236}">
                <a16:creationId xmlns:a16="http://schemas.microsoft.com/office/drawing/2014/main" id="{61D547D1-D254-F0BB-18AE-5DA1AFF41B3F}"/>
              </a:ext>
            </a:extLst>
          </p:cNvPr>
          <p:cNvSpPr>
            <a:spLocks noGrp="1"/>
          </p:cNvSpPr>
          <p:nvPr>
            <p:ph idx="1"/>
          </p:nvPr>
        </p:nvSpPr>
        <p:spPr/>
        <p:txBody>
          <a:bodyPr/>
          <a:lstStyle/>
          <a:p>
            <a:r>
              <a:rPr lang="en-US" dirty="0"/>
              <a:t>Tree-shaped processes arise whenever a recursive function makes more than one recursive call.</a:t>
            </a:r>
          </a:p>
        </p:txBody>
      </p:sp>
      <p:pic>
        <p:nvPicPr>
          <p:cNvPr id="4" name="Online Media 3" title="Growing the Sierpinski Arrowhead Curve">
            <a:hlinkClick r:id="" action="ppaction://media"/>
            <a:extLst>
              <a:ext uri="{FF2B5EF4-FFF2-40B4-BE49-F238E27FC236}">
                <a16:creationId xmlns:a16="http://schemas.microsoft.com/office/drawing/2014/main" id="{0FC22AAA-146A-003E-5BFC-FDCFBA3383B4}"/>
              </a:ext>
            </a:extLst>
          </p:cNvPr>
          <p:cNvPicPr>
            <a:picLocks noRot="1" noChangeAspect="1"/>
          </p:cNvPicPr>
          <p:nvPr>
            <a:videoFile r:link="rId1"/>
          </p:nvPr>
        </p:nvPicPr>
        <p:blipFill>
          <a:blip r:embed="rId3"/>
          <a:stretch>
            <a:fillRect/>
          </a:stretch>
        </p:blipFill>
        <p:spPr>
          <a:xfrm>
            <a:off x="1070077" y="2692810"/>
            <a:ext cx="4839110" cy="3629333"/>
          </a:xfrm>
          <a:prstGeom prst="rect">
            <a:avLst/>
          </a:prstGeom>
        </p:spPr>
      </p:pic>
      <p:sp>
        <p:nvSpPr>
          <p:cNvPr id="5" name="TextBox 4">
            <a:extLst>
              <a:ext uri="{FF2B5EF4-FFF2-40B4-BE49-F238E27FC236}">
                <a16:creationId xmlns:a16="http://schemas.microsoft.com/office/drawing/2014/main" id="{E90D9C3C-6D1C-27BB-8A1B-9B43C3356150}"/>
              </a:ext>
            </a:extLst>
          </p:cNvPr>
          <p:cNvSpPr txBox="1"/>
          <p:nvPr/>
        </p:nvSpPr>
        <p:spPr>
          <a:xfrm>
            <a:off x="6007510" y="5879068"/>
            <a:ext cx="181331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rebuchet MS" panose="020B0603020202020204"/>
                <a:ea typeface="+mn-ea"/>
                <a:cs typeface="+mn-cs"/>
                <a:hlinkClick r:id="rId4"/>
              </a:rPr>
              <a:t>Sierpinski</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4"/>
              </a:rPr>
              <a:t> curve</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1602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D66A-5B54-3D54-BBF6-CEA90D8813E7}"/>
              </a:ext>
            </a:extLst>
          </p:cNvPr>
          <p:cNvSpPr>
            <a:spLocks noGrp="1"/>
          </p:cNvSpPr>
          <p:nvPr>
            <p:ph type="title"/>
          </p:nvPr>
        </p:nvSpPr>
        <p:spPr/>
        <p:txBody>
          <a:bodyPr/>
          <a:lstStyle/>
          <a:p>
            <a:r>
              <a:rPr lang="en-US" dirty="0"/>
              <a:t>Recursive </a:t>
            </a:r>
            <a:r>
              <a:rPr lang="en-US" dirty="0" err="1"/>
              <a:t>Virahanka</a:t>
            </a:r>
            <a:r>
              <a:rPr lang="en-US" dirty="0"/>
              <a:t>-Fibonacci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C4835C-4055-775C-575C-70337C67FCC2}"/>
                  </a:ext>
                </a:extLst>
              </p:cNvPr>
              <p:cNvSpPr>
                <a:spLocks noGrp="1"/>
              </p:cNvSpPr>
              <p:nvPr>
                <p:ph idx="1"/>
              </p:nvPr>
            </p:nvSpPr>
            <p:spPr/>
            <p:txBody>
              <a:bodyPr/>
              <a:lstStyle/>
              <a:p>
                <a:pPr>
                  <a:spcAft>
                    <a:spcPts val="600"/>
                  </a:spcAft>
                </a:pPr>
                <a:r>
                  <a:rPr lang="en-US" dirty="0"/>
                  <a:t>The nth number of the </a:t>
                </a:r>
                <a:r>
                  <a:rPr lang="en-US" dirty="0" err="1"/>
                  <a:t>Virahanka</a:t>
                </a:r>
                <a:r>
                  <a:rPr lang="en-US" dirty="0"/>
                  <a:t>-Fibonacci series is defined as: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𝑣𝑖𝑟𝑓𝑖𝑏</m:t>
                      </m:r>
                      <m:d>
                        <m:dPr>
                          <m:ctrlPr>
                            <a:rPr lang="en-US"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𝑣𝑖𝑟𝑓𝑖𝑏</m:t>
                              </m:r>
                              <m:d>
                                <m:dPr>
                                  <m:ctrlPr>
                                    <a:rPr lang="en-US"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e>
                              </m:d>
                              <m:r>
                                <a:rPr lang="en-US" b="0" i="1" smtClean="0">
                                  <a:latin typeface="Cambria Math" panose="02040503050406030204" pitchFamily="18" charset="0"/>
                                </a:rPr>
                                <m:t>+</m:t>
                              </m:r>
                              <m:r>
                                <a:rPr lang="en-US" b="0" i="1" smtClean="0">
                                  <a:latin typeface="Cambria Math" panose="02040503050406030204" pitchFamily="18" charset="0"/>
                                </a:rPr>
                                <m:t>𝑣𝑖𝑟𝑓𝑖𝑏</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e>
                          </m:eqArr>
                          <m:r>
                            <a:rPr lang="en-US" b="0" i="1" smtClean="0">
                              <a:latin typeface="Cambria Math" panose="02040503050406030204" pitchFamily="18" charset="0"/>
                            </a:rPr>
                            <m:t>  </m:t>
                          </m:r>
                        </m:e>
                      </m:d>
                      <m:r>
                        <a:rPr lang="en-US" b="0" i="1" smtClean="0">
                          <a:latin typeface="Cambria Math" panose="02040503050406030204" pitchFamily="18" charset="0"/>
                        </a:rPr>
                        <m:t>  </m:t>
                      </m:r>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𝑖</m:t>
                            </m:r>
                            <m:r>
                              <a:rPr lang="en-US" b="0" i="1" smtClean="0">
                                <a:latin typeface="Cambria Math" panose="02040503050406030204" pitchFamily="18" charset="0"/>
                              </a:rPr>
                              <m:t>𝑓</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=0</m:t>
                            </m:r>
                          </m:e>
                        </m:mr>
                        <m:mr>
                          <m:e>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m:t>
                            </m:r>
                          </m:e>
                        </m:mr>
                        <m:mr>
                          <m:e>
                            <m:r>
                              <a:rPr lang="en-US" b="0" i="1" smtClean="0">
                                <a:latin typeface="Cambria Math" panose="02040503050406030204" pitchFamily="18" charset="0"/>
                              </a:rPr>
                              <m:t>𝑜𝑡h𝑒𝑟𝑤𝑖𝑠𝑒</m:t>
                            </m:r>
                          </m:e>
                        </m:mr>
                      </m:m>
                    </m:oMath>
                  </m:oMathPara>
                </a14:m>
                <a:endParaRPr lang="en-US" i="1" dirty="0"/>
              </a:p>
            </p:txBody>
          </p:sp>
        </mc:Choice>
        <mc:Fallback xmlns="">
          <p:sp>
            <p:nvSpPr>
              <p:cNvPr id="3" name="Content Placeholder 2">
                <a:extLst>
                  <a:ext uri="{FF2B5EF4-FFF2-40B4-BE49-F238E27FC236}">
                    <a16:creationId xmlns:a16="http://schemas.microsoft.com/office/drawing/2014/main" id="{E0C4835C-4055-775C-575C-70337C67FCC2}"/>
                  </a:ext>
                </a:extLst>
              </p:cNvPr>
              <p:cNvSpPr>
                <a:spLocks noGrp="1" noRot="1" noChangeAspect="1" noMove="1" noResize="1" noEditPoints="1" noAdjustHandles="1" noChangeArrowheads="1" noChangeShapeType="1" noTextEdit="1"/>
              </p:cNvSpPr>
              <p:nvPr>
                <p:ph idx="1"/>
              </p:nvPr>
            </p:nvSpPr>
            <p:spPr>
              <a:blipFill>
                <a:blip r:embed="rId2"/>
                <a:stretch>
                  <a:fillRect l="-284" t="-103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78D3F69-0C5D-35FF-E81E-952211E3ED7D}"/>
              </a:ext>
            </a:extLst>
          </p:cNvPr>
          <p:cNvSpPr txBox="1"/>
          <p:nvPr/>
        </p:nvSpPr>
        <p:spPr>
          <a:xfrm>
            <a:off x="1094809" y="3429000"/>
            <a:ext cx="8179193" cy="338554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virfib(n):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"""Compute the nth Virahanka-Fibonacci number, for N &gt;=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virfib(2)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virfib(6)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elif n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virfib(n-2) + virfib(n-1)</a:t>
            </a: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4737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54A3-74A5-9F2D-FD93-6C59B9D50FFB}"/>
              </a:ext>
            </a:extLst>
          </p:cNvPr>
          <p:cNvSpPr>
            <a:spLocks noGrp="1"/>
          </p:cNvSpPr>
          <p:nvPr>
            <p:ph type="title"/>
          </p:nvPr>
        </p:nvSpPr>
        <p:spPr/>
        <p:txBody>
          <a:bodyPr/>
          <a:lstStyle/>
          <a:p>
            <a:r>
              <a:rPr lang="en-US" dirty="0"/>
              <a:t>A tree-recursive process</a:t>
            </a:r>
          </a:p>
        </p:txBody>
      </p:sp>
      <p:sp>
        <p:nvSpPr>
          <p:cNvPr id="4" name="Rectangle: Rounded Corners 3">
            <a:extLst>
              <a:ext uri="{FF2B5EF4-FFF2-40B4-BE49-F238E27FC236}">
                <a16:creationId xmlns:a16="http://schemas.microsoft.com/office/drawing/2014/main" id="{2E80ECB0-C2FF-6327-ED42-F818F1F717E6}"/>
              </a:ext>
            </a:extLst>
          </p:cNvPr>
          <p:cNvSpPr/>
          <p:nvPr/>
        </p:nvSpPr>
        <p:spPr>
          <a:xfrm>
            <a:off x="4590852" y="1659114"/>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5</a:t>
            </a:r>
          </a:p>
        </p:txBody>
      </p:sp>
      <p:sp>
        <p:nvSpPr>
          <p:cNvPr id="5" name="Rectangle: Rounded Corners 4">
            <a:extLst>
              <a:ext uri="{FF2B5EF4-FFF2-40B4-BE49-F238E27FC236}">
                <a16:creationId xmlns:a16="http://schemas.microsoft.com/office/drawing/2014/main" id="{92DA8C7B-ACDA-72DB-9BDF-86C70091135D}"/>
              </a:ext>
            </a:extLst>
          </p:cNvPr>
          <p:cNvSpPr/>
          <p:nvPr/>
        </p:nvSpPr>
        <p:spPr>
          <a:xfrm>
            <a:off x="6473144" y="2725129"/>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3</a:t>
            </a:r>
          </a:p>
        </p:txBody>
      </p:sp>
      <p:sp>
        <p:nvSpPr>
          <p:cNvPr id="6" name="Rectangle: Rounded Corners 5">
            <a:extLst>
              <a:ext uri="{FF2B5EF4-FFF2-40B4-BE49-F238E27FC236}">
                <a16:creationId xmlns:a16="http://schemas.microsoft.com/office/drawing/2014/main" id="{F45E8A46-14C8-6FD0-B6D8-63F915C056A8}"/>
              </a:ext>
            </a:extLst>
          </p:cNvPr>
          <p:cNvSpPr/>
          <p:nvPr/>
        </p:nvSpPr>
        <p:spPr>
          <a:xfrm>
            <a:off x="1015003" y="3791142"/>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7" name="Rectangle: Rounded Corners 6">
            <a:extLst>
              <a:ext uri="{FF2B5EF4-FFF2-40B4-BE49-F238E27FC236}">
                <a16:creationId xmlns:a16="http://schemas.microsoft.com/office/drawing/2014/main" id="{6AA0B11D-BDC1-8631-2A60-B2B366A5CD1F}"/>
              </a:ext>
            </a:extLst>
          </p:cNvPr>
          <p:cNvSpPr/>
          <p:nvPr/>
        </p:nvSpPr>
        <p:spPr>
          <a:xfrm>
            <a:off x="2738462" y="485715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8" name="Rectangle: Rounded Corners 7">
            <a:extLst>
              <a:ext uri="{FF2B5EF4-FFF2-40B4-BE49-F238E27FC236}">
                <a16:creationId xmlns:a16="http://schemas.microsoft.com/office/drawing/2014/main" id="{B6D72198-5FED-ED01-85F6-586E5E1D9002}"/>
              </a:ext>
            </a:extLst>
          </p:cNvPr>
          <p:cNvSpPr/>
          <p:nvPr/>
        </p:nvSpPr>
        <p:spPr>
          <a:xfrm>
            <a:off x="8229599" y="5923174"/>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9" name="Rectangle: Rounded Corners 8">
            <a:extLst>
              <a:ext uri="{FF2B5EF4-FFF2-40B4-BE49-F238E27FC236}">
                <a16:creationId xmlns:a16="http://schemas.microsoft.com/office/drawing/2014/main" id="{D2C296F4-2C81-AD3A-8CD6-531D8135A56F}"/>
              </a:ext>
            </a:extLst>
          </p:cNvPr>
          <p:cNvSpPr/>
          <p:nvPr/>
        </p:nvSpPr>
        <p:spPr>
          <a:xfrm>
            <a:off x="1943527" y="272512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2</a:t>
            </a:r>
          </a:p>
        </p:txBody>
      </p:sp>
      <p:sp>
        <p:nvSpPr>
          <p:cNvPr id="10" name="Rectangle: Rounded Corners 9">
            <a:extLst>
              <a:ext uri="{FF2B5EF4-FFF2-40B4-BE49-F238E27FC236}">
                <a16:creationId xmlns:a16="http://schemas.microsoft.com/office/drawing/2014/main" id="{40D89FD1-BC66-6F25-1267-706597211A3D}"/>
              </a:ext>
            </a:extLst>
          </p:cNvPr>
          <p:cNvSpPr/>
          <p:nvPr/>
        </p:nvSpPr>
        <p:spPr>
          <a:xfrm>
            <a:off x="5131795" y="3791144"/>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1" name="Rectangle: Rounded Corners 10">
            <a:extLst>
              <a:ext uri="{FF2B5EF4-FFF2-40B4-BE49-F238E27FC236}">
                <a16:creationId xmlns:a16="http://schemas.microsoft.com/office/drawing/2014/main" id="{D88D2BCB-8F83-55B5-BD60-8F604B9384DE}"/>
              </a:ext>
            </a:extLst>
          </p:cNvPr>
          <p:cNvSpPr/>
          <p:nvPr/>
        </p:nvSpPr>
        <p:spPr>
          <a:xfrm>
            <a:off x="2810282" y="3791142"/>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2" name="Rectangle: Rounded Corners 11">
            <a:extLst>
              <a:ext uri="{FF2B5EF4-FFF2-40B4-BE49-F238E27FC236}">
                <a16:creationId xmlns:a16="http://schemas.microsoft.com/office/drawing/2014/main" id="{BC89F250-CF32-F077-761D-2A3D7745CF01}"/>
              </a:ext>
            </a:extLst>
          </p:cNvPr>
          <p:cNvSpPr/>
          <p:nvPr/>
        </p:nvSpPr>
        <p:spPr>
          <a:xfrm>
            <a:off x="8991197" y="485715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3" name="Rectangle: Rounded Corners 12">
            <a:extLst>
              <a:ext uri="{FF2B5EF4-FFF2-40B4-BE49-F238E27FC236}">
                <a16:creationId xmlns:a16="http://schemas.microsoft.com/office/drawing/2014/main" id="{CBBB6991-C2AE-8EFD-440B-097B1BB1552C}"/>
              </a:ext>
            </a:extLst>
          </p:cNvPr>
          <p:cNvSpPr/>
          <p:nvPr/>
        </p:nvSpPr>
        <p:spPr>
          <a:xfrm>
            <a:off x="7877665" y="3791144"/>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2</a:t>
            </a:r>
          </a:p>
        </p:txBody>
      </p:sp>
      <p:sp>
        <p:nvSpPr>
          <p:cNvPr id="14" name="Rectangle: Rounded Corners 13">
            <a:extLst>
              <a:ext uri="{FF2B5EF4-FFF2-40B4-BE49-F238E27FC236}">
                <a16:creationId xmlns:a16="http://schemas.microsoft.com/office/drawing/2014/main" id="{B1259520-216E-B0E1-8BC2-6F2298696DE3}"/>
              </a:ext>
            </a:extLst>
          </p:cNvPr>
          <p:cNvSpPr/>
          <p:nvPr/>
        </p:nvSpPr>
        <p:spPr>
          <a:xfrm>
            <a:off x="4358208" y="485715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15" name="Rectangle: Rounded Corners 14">
            <a:extLst>
              <a:ext uri="{FF2B5EF4-FFF2-40B4-BE49-F238E27FC236}">
                <a16:creationId xmlns:a16="http://schemas.microsoft.com/office/drawing/2014/main" id="{3BDFD8A0-A240-1EB3-D9DE-BFE7F7970B6E}"/>
              </a:ext>
            </a:extLst>
          </p:cNvPr>
          <p:cNvSpPr/>
          <p:nvPr/>
        </p:nvSpPr>
        <p:spPr>
          <a:xfrm>
            <a:off x="5864830" y="485715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6" name="Rectangle: Rounded Corners 15">
            <a:extLst>
              <a:ext uri="{FF2B5EF4-FFF2-40B4-BE49-F238E27FC236}">
                <a16:creationId xmlns:a16="http://schemas.microsoft.com/office/drawing/2014/main" id="{8476FEDF-7E40-86E3-6439-A95503C2DC79}"/>
              </a:ext>
            </a:extLst>
          </p:cNvPr>
          <p:cNvSpPr/>
          <p:nvPr/>
        </p:nvSpPr>
        <p:spPr>
          <a:xfrm>
            <a:off x="1231840" y="485715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17" name="Rectangle: Rounded Corners 16">
            <a:extLst>
              <a:ext uri="{FF2B5EF4-FFF2-40B4-BE49-F238E27FC236}">
                <a16:creationId xmlns:a16="http://schemas.microsoft.com/office/drawing/2014/main" id="{518FC9E2-50CD-7BF1-4FFE-AF7D953962C5}"/>
              </a:ext>
            </a:extLst>
          </p:cNvPr>
          <p:cNvSpPr/>
          <p:nvPr/>
        </p:nvSpPr>
        <p:spPr>
          <a:xfrm>
            <a:off x="7484576" y="4857158"/>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8" name="Rectangle: Rounded Corners 17">
            <a:extLst>
              <a:ext uri="{FF2B5EF4-FFF2-40B4-BE49-F238E27FC236}">
                <a16:creationId xmlns:a16="http://schemas.microsoft.com/office/drawing/2014/main" id="{6F3EEEE7-18A9-8D23-C458-E55CDCE47B71}"/>
              </a:ext>
            </a:extLst>
          </p:cNvPr>
          <p:cNvSpPr/>
          <p:nvPr/>
        </p:nvSpPr>
        <p:spPr>
          <a:xfrm>
            <a:off x="9734747" y="5923174"/>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cxnSp>
        <p:nvCxnSpPr>
          <p:cNvPr id="20" name="Straight Arrow Connector 19">
            <a:extLst>
              <a:ext uri="{FF2B5EF4-FFF2-40B4-BE49-F238E27FC236}">
                <a16:creationId xmlns:a16="http://schemas.microsoft.com/office/drawing/2014/main" id="{689B1034-1FC5-65B1-5019-8E47F2750F40}"/>
              </a:ext>
            </a:extLst>
          </p:cNvPr>
          <p:cNvCxnSpPr>
            <a:stCxn id="4" idx="2"/>
            <a:endCxn id="9" idx="0"/>
          </p:cNvCxnSpPr>
          <p:nvPr/>
        </p:nvCxnSpPr>
        <p:spPr>
          <a:xfrm flipH="1">
            <a:off x="2556270" y="2309565"/>
            <a:ext cx="2647325"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75CC8B5C-BED2-39F7-7478-27C470CC9449}"/>
              </a:ext>
            </a:extLst>
          </p:cNvPr>
          <p:cNvCxnSpPr>
            <a:cxnSpLocks/>
            <a:stCxn id="4" idx="2"/>
            <a:endCxn id="5" idx="0"/>
          </p:cNvCxnSpPr>
          <p:nvPr/>
        </p:nvCxnSpPr>
        <p:spPr>
          <a:xfrm>
            <a:off x="5203595" y="2309565"/>
            <a:ext cx="1882292" cy="4155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3710CCCC-253F-2ED7-2E8C-A2195A88872A}"/>
              </a:ext>
            </a:extLst>
          </p:cNvPr>
          <p:cNvCxnSpPr>
            <a:stCxn id="9" idx="2"/>
            <a:endCxn id="6" idx="0"/>
          </p:cNvCxnSpPr>
          <p:nvPr/>
        </p:nvCxnSpPr>
        <p:spPr>
          <a:xfrm flipH="1">
            <a:off x="1627746" y="3375579"/>
            <a:ext cx="928524"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D11AADA5-7ACE-67E5-6910-4576656E8F75}"/>
              </a:ext>
            </a:extLst>
          </p:cNvPr>
          <p:cNvCxnSpPr>
            <a:stCxn id="9" idx="2"/>
            <a:endCxn id="11" idx="0"/>
          </p:cNvCxnSpPr>
          <p:nvPr/>
        </p:nvCxnSpPr>
        <p:spPr>
          <a:xfrm>
            <a:off x="2556270" y="3375579"/>
            <a:ext cx="866755"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812A6FDA-B9F5-6DA7-29E8-D0F9955B84B5}"/>
              </a:ext>
            </a:extLst>
          </p:cNvPr>
          <p:cNvCxnSpPr>
            <a:stCxn id="11" idx="2"/>
            <a:endCxn id="16" idx="0"/>
          </p:cNvCxnSpPr>
          <p:nvPr/>
        </p:nvCxnSpPr>
        <p:spPr>
          <a:xfrm flipH="1">
            <a:off x="1844583" y="4441593"/>
            <a:ext cx="1578442" cy="415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0F697D2F-8484-645E-F007-D2B0190BC1E9}"/>
              </a:ext>
            </a:extLst>
          </p:cNvPr>
          <p:cNvCxnSpPr>
            <a:stCxn id="11" idx="2"/>
            <a:endCxn id="7" idx="0"/>
          </p:cNvCxnSpPr>
          <p:nvPr/>
        </p:nvCxnSpPr>
        <p:spPr>
          <a:xfrm flipH="1">
            <a:off x="3351205" y="4441593"/>
            <a:ext cx="71820" cy="415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77344553-03FF-59D4-BB40-D4C157A7459E}"/>
              </a:ext>
            </a:extLst>
          </p:cNvPr>
          <p:cNvCxnSpPr>
            <a:stCxn id="5" idx="2"/>
            <a:endCxn id="10" idx="0"/>
          </p:cNvCxnSpPr>
          <p:nvPr/>
        </p:nvCxnSpPr>
        <p:spPr>
          <a:xfrm flipH="1">
            <a:off x="5744538" y="3375580"/>
            <a:ext cx="1341349" cy="4155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19AEA953-BA21-BCBC-30FA-C253A833AB7F}"/>
              </a:ext>
            </a:extLst>
          </p:cNvPr>
          <p:cNvCxnSpPr>
            <a:stCxn id="5" idx="2"/>
            <a:endCxn id="13" idx="0"/>
          </p:cNvCxnSpPr>
          <p:nvPr/>
        </p:nvCxnSpPr>
        <p:spPr>
          <a:xfrm>
            <a:off x="7085887" y="3375580"/>
            <a:ext cx="1404521" cy="4155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7A8F67FA-F6E7-8910-B7AE-8D7A77721DF5}"/>
              </a:ext>
            </a:extLst>
          </p:cNvPr>
          <p:cNvCxnSpPr>
            <a:stCxn id="10" idx="2"/>
            <a:endCxn id="14" idx="0"/>
          </p:cNvCxnSpPr>
          <p:nvPr/>
        </p:nvCxnSpPr>
        <p:spPr>
          <a:xfrm flipH="1">
            <a:off x="4970951" y="4441595"/>
            <a:ext cx="773587"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Straight Arrow Connector 38">
            <a:extLst>
              <a:ext uri="{FF2B5EF4-FFF2-40B4-BE49-F238E27FC236}">
                <a16:creationId xmlns:a16="http://schemas.microsoft.com/office/drawing/2014/main" id="{CC41F59D-AB6C-8931-E181-7955A0ED792E}"/>
              </a:ext>
            </a:extLst>
          </p:cNvPr>
          <p:cNvCxnSpPr>
            <a:stCxn id="10" idx="2"/>
            <a:endCxn id="15" idx="0"/>
          </p:cNvCxnSpPr>
          <p:nvPr/>
        </p:nvCxnSpPr>
        <p:spPr>
          <a:xfrm>
            <a:off x="5744538" y="4441595"/>
            <a:ext cx="733035"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9F5F7A38-F02C-A83A-52C1-078C4BEF7BF6}"/>
              </a:ext>
            </a:extLst>
          </p:cNvPr>
          <p:cNvCxnSpPr>
            <a:stCxn id="13" idx="2"/>
            <a:endCxn id="17" idx="0"/>
          </p:cNvCxnSpPr>
          <p:nvPr/>
        </p:nvCxnSpPr>
        <p:spPr>
          <a:xfrm flipH="1">
            <a:off x="8097319" y="4441595"/>
            <a:ext cx="393089"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7F97F84D-6E71-4905-F222-87C94D0A4D0F}"/>
              </a:ext>
            </a:extLst>
          </p:cNvPr>
          <p:cNvCxnSpPr>
            <a:stCxn id="13" idx="2"/>
            <a:endCxn id="12" idx="0"/>
          </p:cNvCxnSpPr>
          <p:nvPr/>
        </p:nvCxnSpPr>
        <p:spPr>
          <a:xfrm>
            <a:off x="8490408" y="4441595"/>
            <a:ext cx="1113532"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1D298963-AC84-1117-FEBA-F72F94CAA95A}"/>
              </a:ext>
            </a:extLst>
          </p:cNvPr>
          <p:cNvCxnSpPr>
            <a:stCxn id="12" idx="2"/>
            <a:endCxn id="8" idx="0"/>
          </p:cNvCxnSpPr>
          <p:nvPr/>
        </p:nvCxnSpPr>
        <p:spPr>
          <a:xfrm flipH="1">
            <a:off x="8842342" y="5507609"/>
            <a:ext cx="761598" cy="415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E4636C68-B341-9A99-2047-9073424324B6}"/>
              </a:ext>
            </a:extLst>
          </p:cNvPr>
          <p:cNvCxnSpPr>
            <a:stCxn id="12" idx="2"/>
            <a:endCxn id="18" idx="0"/>
          </p:cNvCxnSpPr>
          <p:nvPr/>
        </p:nvCxnSpPr>
        <p:spPr>
          <a:xfrm>
            <a:off x="9603940" y="5507609"/>
            <a:ext cx="743550" cy="415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8988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7"/>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4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4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4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3854-666E-EC6B-3D3F-29D045DB6588}"/>
              </a:ext>
            </a:extLst>
          </p:cNvPr>
          <p:cNvSpPr>
            <a:spLocks noGrp="1"/>
          </p:cNvSpPr>
          <p:nvPr>
            <p:ph type="title"/>
          </p:nvPr>
        </p:nvSpPr>
        <p:spPr/>
        <p:txBody>
          <a:bodyPr/>
          <a:lstStyle/>
          <a:p>
            <a:r>
              <a:rPr lang="en-US" dirty="0"/>
              <a:t>Redundant computations</a:t>
            </a:r>
          </a:p>
        </p:txBody>
      </p:sp>
      <p:sp>
        <p:nvSpPr>
          <p:cNvPr id="3" name="Content Placeholder 2">
            <a:extLst>
              <a:ext uri="{FF2B5EF4-FFF2-40B4-BE49-F238E27FC236}">
                <a16:creationId xmlns:a16="http://schemas.microsoft.com/office/drawing/2014/main" id="{C2BECB61-5E31-F1B8-E2F7-656070E1FB28}"/>
              </a:ext>
            </a:extLst>
          </p:cNvPr>
          <p:cNvSpPr>
            <a:spLocks noGrp="1"/>
          </p:cNvSpPr>
          <p:nvPr>
            <p:ph idx="1"/>
          </p:nvPr>
        </p:nvSpPr>
        <p:spPr>
          <a:xfrm>
            <a:off x="677334" y="1503310"/>
            <a:ext cx="4389552" cy="3263768"/>
          </a:xfrm>
        </p:spPr>
        <p:txBody>
          <a:bodyPr/>
          <a:lstStyle/>
          <a:p>
            <a:r>
              <a:rPr lang="en-US" dirty="0"/>
              <a:t>The function is called on the same number multiple times. 🙀</a:t>
            </a:r>
          </a:p>
        </p:txBody>
      </p:sp>
      <p:sp>
        <p:nvSpPr>
          <p:cNvPr id="4" name="Rectangle: Rounded Corners 3">
            <a:extLst>
              <a:ext uri="{FF2B5EF4-FFF2-40B4-BE49-F238E27FC236}">
                <a16:creationId xmlns:a16="http://schemas.microsoft.com/office/drawing/2014/main" id="{57B34B2B-C2EC-9D0E-899D-245D40886A2A}"/>
              </a:ext>
            </a:extLst>
          </p:cNvPr>
          <p:cNvSpPr/>
          <p:nvPr/>
        </p:nvSpPr>
        <p:spPr>
          <a:xfrm>
            <a:off x="5580667" y="1743955"/>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5</a:t>
            </a:r>
          </a:p>
        </p:txBody>
      </p:sp>
      <p:sp>
        <p:nvSpPr>
          <p:cNvPr id="5" name="Rectangle: Rounded Corners 4">
            <a:extLst>
              <a:ext uri="{FF2B5EF4-FFF2-40B4-BE49-F238E27FC236}">
                <a16:creationId xmlns:a16="http://schemas.microsoft.com/office/drawing/2014/main" id="{DBA3C2EF-3C1B-1293-1492-23235772493A}"/>
              </a:ext>
            </a:extLst>
          </p:cNvPr>
          <p:cNvSpPr/>
          <p:nvPr/>
        </p:nvSpPr>
        <p:spPr>
          <a:xfrm>
            <a:off x="7462959" y="2809970"/>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3</a:t>
            </a:r>
          </a:p>
        </p:txBody>
      </p:sp>
      <p:sp>
        <p:nvSpPr>
          <p:cNvPr id="6" name="Rectangle: Rounded Corners 5">
            <a:extLst>
              <a:ext uri="{FF2B5EF4-FFF2-40B4-BE49-F238E27FC236}">
                <a16:creationId xmlns:a16="http://schemas.microsoft.com/office/drawing/2014/main" id="{6CF86DD8-2068-2C24-D917-02852E7E1B4D}"/>
              </a:ext>
            </a:extLst>
          </p:cNvPr>
          <p:cNvSpPr/>
          <p:nvPr/>
        </p:nvSpPr>
        <p:spPr>
          <a:xfrm>
            <a:off x="2004818" y="3875983"/>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7" name="Rectangle: Rounded Corners 6">
            <a:extLst>
              <a:ext uri="{FF2B5EF4-FFF2-40B4-BE49-F238E27FC236}">
                <a16:creationId xmlns:a16="http://schemas.microsoft.com/office/drawing/2014/main" id="{7DD6E665-0EB2-4F86-BD4F-9C593F2F0BE5}"/>
              </a:ext>
            </a:extLst>
          </p:cNvPr>
          <p:cNvSpPr/>
          <p:nvPr/>
        </p:nvSpPr>
        <p:spPr>
          <a:xfrm>
            <a:off x="3728277" y="4941999"/>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8" name="Rectangle: Rounded Corners 7">
            <a:extLst>
              <a:ext uri="{FF2B5EF4-FFF2-40B4-BE49-F238E27FC236}">
                <a16:creationId xmlns:a16="http://schemas.microsoft.com/office/drawing/2014/main" id="{E7533367-187D-71A1-37BA-64F8484A4011}"/>
              </a:ext>
            </a:extLst>
          </p:cNvPr>
          <p:cNvSpPr/>
          <p:nvPr/>
        </p:nvSpPr>
        <p:spPr>
          <a:xfrm>
            <a:off x="9219414" y="6008015"/>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9" name="Rectangle: Rounded Corners 8">
            <a:extLst>
              <a:ext uri="{FF2B5EF4-FFF2-40B4-BE49-F238E27FC236}">
                <a16:creationId xmlns:a16="http://schemas.microsoft.com/office/drawing/2014/main" id="{285D76F0-2084-A5D2-5AFE-94104A29CB83}"/>
              </a:ext>
            </a:extLst>
          </p:cNvPr>
          <p:cNvSpPr/>
          <p:nvPr/>
        </p:nvSpPr>
        <p:spPr>
          <a:xfrm>
            <a:off x="2933342" y="2809969"/>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2</a:t>
            </a:r>
          </a:p>
        </p:txBody>
      </p:sp>
      <p:sp>
        <p:nvSpPr>
          <p:cNvPr id="10" name="Rectangle: Rounded Corners 9">
            <a:extLst>
              <a:ext uri="{FF2B5EF4-FFF2-40B4-BE49-F238E27FC236}">
                <a16:creationId xmlns:a16="http://schemas.microsoft.com/office/drawing/2014/main" id="{DD9534C2-AB23-9F0C-EC65-0C10A8EE8C25}"/>
              </a:ext>
            </a:extLst>
          </p:cNvPr>
          <p:cNvSpPr/>
          <p:nvPr/>
        </p:nvSpPr>
        <p:spPr>
          <a:xfrm>
            <a:off x="6121610" y="3875985"/>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1" name="Rectangle: Rounded Corners 10">
            <a:extLst>
              <a:ext uri="{FF2B5EF4-FFF2-40B4-BE49-F238E27FC236}">
                <a16:creationId xmlns:a16="http://schemas.microsoft.com/office/drawing/2014/main" id="{B856DF53-1ED2-D9AA-EDB2-C3C3AAC32AD7}"/>
              </a:ext>
            </a:extLst>
          </p:cNvPr>
          <p:cNvSpPr/>
          <p:nvPr/>
        </p:nvSpPr>
        <p:spPr>
          <a:xfrm>
            <a:off x="3800097" y="3875983"/>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2" name="Rectangle: Rounded Corners 11">
            <a:extLst>
              <a:ext uri="{FF2B5EF4-FFF2-40B4-BE49-F238E27FC236}">
                <a16:creationId xmlns:a16="http://schemas.microsoft.com/office/drawing/2014/main" id="{424CDEA6-8A52-5946-9D49-8B80F8C91C09}"/>
              </a:ext>
            </a:extLst>
          </p:cNvPr>
          <p:cNvSpPr/>
          <p:nvPr/>
        </p:nvSpPr>
        <p:spPr>
          <a:xfrm>
            <a:off x="9981012" y="4941999"/>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3" name="Rectangle: Rounded Corners 12">
            <a:extLst>
              <a:ext uri="{FF2B5EF4-FFF2-40B4-BE49-F238E27FC236}">
                <a16:creationId xmlns:a16="http://schemas.microsoft.com/office/drawing/2014/main" id="{5AFBC603-B161-3B65-9E22-CCF0B1E03963}"/>
              </a:ext>
            </a:extLst>
          </p:cNvPr>
          <p:cNvSpPr/>
          <p:nvPr/>
        </p:nvSpPr>
        <p:spPr>
          <a:xfrm>
            <a:off x="8867480" y="3875985"/>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2</a:t>
            </a:r>
          </a:p>
        </p:txBody>
      </p:sp>
      <p:sp>
        <p:nvSpPr>
          <p:cNvPr id="14" name="Rectangle: Rounded Corners 13">
            <a:extLst>
              <a:ext uri="{FF2B5EF4-FFF2-40B4-BE49-F238E27FC236}">
                <a16:creationId xmlns:a16="http://schemas.microsoft.com/office/drawing/2014/main" id="{7BF483AE-C103-469B-A2C7-022D7188EA59}"/>
              </a:ext>
            </a:extLst>
          </p:cNvPr>
          <p:cNvSpPr/>
          <p:nvPr/>
        </p:nvSpPr>
        <p:spPr>
          <a:xfrm>
            <a:off x="5348023" y="4941999"/>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15" name="Rectangle: Rounded Corners 14">
            <a:extLst>
              <a:ext uri="{FF2B5EF4-FFF2-40B4-BE49-F238E27FC236}">
                <a16:creationId xmlns:a16="http://schemas.microsoft.com/office/drawing/2014/main" id="{6377B57D-9B29-0069-C0F4-D312A3C83C45}"/>
              </a:ext>
            </a:extLst>
          </p:cNvPr>
          <p:cNvSpPr/>
          <p:nvPr/>
        </p:nvSpPr>
        <p:spPr>
          <a:xfrm>
            <a:off x="6854645" y="4941999"/>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6" name="Rectangle: Rounded Corners 15">
            <a:extLst>
              <a:ext uri="{FF2B5EF4-FFF2-40B4-BE49-F238E27FC236}">
                <a16:creationId xmlns:a16="http://schemas.microsoft.com/office/drawing/2014/main" id="{409BCBE9-BCF0-963E-D950-090C75C15579}"/>
              </a:ext>
            </a:extLst>
          </p:cNvPr>
          <p:cNvSpPr/>
          <p:nvPr/>
        </p:nvSpPr>
        <p:spPr>
          <a:xfrm>
            <a:off x="2221655" y="4941999"/>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17" name="Rectangle: Rounded Corners 16">
            <a:extLst>
              <a:ext uri="{FF2B5EF4-FFF2-40B4-BE49-F238E27FC236}">
                <a16:creationId xmlns:a16="http://schemas.microsoft.com/office/drawing/2014/main" id="{B2F62367-6E28-4CC8-16F5-7373574BF186}"/>
              </a:ext>
            </a:extLst>
          </p:cNvPr>
          <p:cNvSpPr/>
          <p:nvPr/>
        </p:nvSpPr>
        <p:spPr>
          <a:xfrm>
            <a:off x="8474391" y="4941999"/>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8" name="Rectangle: Rounded Corners 17">
            <a:extLst>
              <a:ext uri="{FF2B5EF4-FFF2-40B4-BE49-F238E27FC236}">
                <a16:creationId xmlns:a16="http://schemas.microsoft.com/office/drawing/2014/main" id="{FD0C671D-F7BA-0CE5-D735-EA9B7FC69B02}"/>
              </a:ext>
            </a:extLst>
          </p:cNvPr>
          <p:cNvSpPr/>
          <p:nvPr/>
        </p:nvSpPr>
        <p:spPr>
          <a:xfrm>
            <a:off x="10724562" y="6008015"/>
            <a:ext cx="1225485" cy="650451"/>
          </a:xfrm>
          <a:prstGeom prst="roundRect">
            <a:avLst>
              <a:gd name="adj" fmla="val 27012"/>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rebuchet MS" panose="020B0603020202020204"/>
                <a:ea typeface="+mn-ea"/>
                <a:cs typeface="+mn-cs"/>
              </a:rPr>
              <a:t>virfib</a:t>
            </a: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cxnSp>
        <p:nvCxnSpPr>
          <p:cNvPr id="19" name="Straight Arrow Connector 18">
            <a:extLst>
              <a:ext uri="{FF2B5EF4-FFF2-40B4-BE49-F238E27FC236}">
                <a16:creationId xmlns:a16="http://schemas.microsoft.com/office/drawing/2014/main" id="{0FDB3A84-050C-2D65-0DCE-017B3D7FA38F}"/>
              </a:ext>
            </a:extLst>
          </p:cNvPr>
          <p:cNvCxnSpPr>
            <a:stCxn id="4" idx="2"/>
            <a:endCxn id="9" idx="0"/>
          </p:cNvCxnSpPr>
          <p:nvPr/>
        </p:nvCxnSpPr>
        <p:spPr>
          <a:xfrm flipH="1">
            <a:off x="3546085" y="2394406"/>
            <a:ext cx="2647325"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CD33E300-C898-D99E-5D65-1D3BCE1DB289}"/>
              </a:ext>
            </a:extLst>
          </p:cNvPr>
          <p:cNvCxnSpPr>
            <a:cxnSpLocks/>
            <a:stCxn id="4" idx="2"/>
            <a:endCxn id="5" idx="0"/>
          </p:cNvCxnSpPr>
          <p:nvPr/>
        </p:nvCxnSpPr>
        <p:spPr>
          <a:xfrm>
            <a:off x="6193410" y="2394406"/>
            <a:ext cx="1882292" cy="4155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0E9CD542-54F0-E148-117B-B839017F673A}"/>
              </a:ext>
            </a:extLst>
          </p:cNvPr>
          <p:cNvCxnSpPr>
            <a:stCxn id="9" idx="2"/>
            <a:endCxn id="6" idx="0"/>
          </p:cNvCxnSpPr>
          <p:nvPr/>
        </p:nvCxnSpPr>
        <p:spPr>
          <a:xfrm flipH="1">
            <a:off x="2617561" y="3460420"/>
            <a:ext cx="928524"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DE0168EE-9252-8324-1600-BD77CC61CEF7}"/>
              </a:ext>
            </a:extLst>
          </p:cNvPr>
          <p:cNvCxnSpPr>
            <a:stCxn id="9" idx="2"/>
            <a:endCxn id="11" idx="0"/>
          </p:cNvCxnSpPr>
          <p:nvPr/>
        </p:nvCxnSpPr>
        <p:spPr>
          <a:xfrm>
            <a:off x="3546085" y="3460420"/>
            <a:ext cx="866755"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C3024F18-D221-3C7D-285A-074C7033D8F6}"/>
              </a:ext>
            </a:extLst>
          </p:cNvPr>
          <p:cNvCxnSpPr>
            <a:stCxn id="11" idx="2"/>
            <a:endCxn id="16" idx="0"/>
          </p:cNvCxnSpPr>
          <p:nvPr/>
        </p:nvCxnSpPr>
        <p:spPr>
          <a:xfrm flipH="1">
            <a:off x="2834398" y="4526434"/>
            <a:ext cx="1578442" cy="415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EC64455F-7436-692E-B4A8-7FD0AD77155E}"/>
              </a:ext>
            </a:extLst>
          </p:cNvPr>
          <p:cNvCxnSpPr>
            <a:stCxn id="11" idx="2"/>
            <a:endCxn id="7" idx="0"/>
          </p:cNvCxnSpPr>
          <p:nvPr/>
        </p:nvCxnSpPr>
        <p:spPr>
          <a:xfrm flipH="1">
            <a:off x="4341020" y="4526434"/>
            <a:ext cx="71820" cy="415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350F853A-C920-03E1-9012-EF53CAFB2CA5}"/>
              </a:ext>
            </a:extLst>
          </p:cNvPr>
          <p:cNvCxnSpPr>
            <a:stCxn id="5" idx="2"/>
            <a:endCxn id="10" idx="0"/>
          </p:cNvCxnSpPr>
          <p:nvPr/>
        </p:nvCxnSpPr>
        <p:spPr>
          <a:xfrm flipH="1">
            <a:off x="6734353" y="3460421"/>
            <a:ext cx="1341349" cy="4155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A6593345-9135-1DE8-7E01-2CDA3F9A7C13}"/>
              </a:ext>
            </a:extLst>
          </p:cNvPr>
          <p:cNvCxnSpPr>
            <a:stCxn id="5" idx="2"/>
            <a:endCxn id="13" idx="0"/>
          </p:cNvCxnSpPr>
          <p:nvPr/>
        </p:nvCxnSpPr>
        <p:spPr>
          <a:xfrm>
            <a:off x="8075702" y="3460421"/>
            <a:ext cx="1404521" cy="4155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E7CD61E1-C58D-2BA1-A9A4-65AB6C819B78}"/>
              </a:ext>
            </a:extLst>
          </p:cNvPr>
          <p:cNvCxnSpPr>
            <a:stCxn id="10" idx="2"/>
            <a:endCxn id="14" idx="0"/>
          </p:cNvCxnSpPr>
          <p:nvPr/>
        </p:nvCxnSpPr>
        <p:spPr>
          <a:xfrm flipH="1">
            <a:off x="5960766" y="4526436"/>
            <a:ext cx="773587"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4AB0B1FB-2FDC-7F3F-CF9B-D322A33893D0}"/>
              </a:ext>
            </a:extLst>
          </p:cNvPr>
          <p:cNvCxnSpPr>
            <a:stCxn id="10" idx="2"/>
            <a:endCxn id="15" idx="0"/>
          </p:cNvCxnSpPr>
          <p:nvPr/>
        </p:nvCxnSpPr>
        <p:spPr>
          <a:xfrm>
            <a:off x="6734353" y="4526436"/>
            <a:ext cx="733035"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B74AC94F-B65E-36AE-0554-3EFDE5A3394E}"/>
              </a:ext>
            </a:extLst>
          </p:cNvPr>
          <p:cNvCxnSpPr>
            <a:stCxn id="13" idx="2"/>
            <a:endCxn id="17" idx="0"/>
          </p:cNvCxnSpPr>
          <p:nvPr/>
        </p:nvCxnSpPr>
        <p:spPr>
          <a:xfrm flipH="1">
            <a:off x="9087134" y="4526436"/>
            <a:ext cx="393089"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B701297D-52D5-4ECC-37EE-3BCCB9D52284}"/>
              </a:ext>
            </a:extLst>
          </p:cNvPr>
          <p:cNvCxnSpPr>
            <a:stCxn id="13" idx="2"/>
            <a:endCxn id="12" idx="0"/>
          </p:cNvCxnSpPr>
          <p:nvPr/>
        </p:nvCxnSpPr>
        <p:spPr>
          <a:xfrm>
            <a:off x="9480223" y="4526436"/>
            <a:ext cx="1113532" cy="4155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22294C8D-D2AC-A5C8-47BB-63E3A3E101F4}"/>
              </a:ext>
            </a:extLst>
          </p:cNvPr>
          <p:cNvCxnSpPr>
            <a:stCxn id="12" idx="2"/>
            <a:endCxn id="8" idx="0"/>
          </p:cNvCxnSpPr>
          <p:nvPr/>
        </p:nvCxnSpPr>
        <p:spPr>
          <a:xfrm flipH="1">
            <a:off x="9832157" y="5592450"/>
            <a:ext cx="761598" cy="415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6D42D53E-EC18-0648-4FA8-75BFC01F79C9}"/>
              </a:ext>
            </a:extLst>
          </p:cNvPr>
          <p:cNvCxnSpPr>
            <a:stCxn id="12" idx="2"/>
            <a:endCxn id="18" idx="0"/>
          </p:cNvCxnSpPr>
          <p:nvPr/>
        </p:nvCxnSpPr>
        <p:spPr>
          <a:xfrm>
            <a:off x="10593755" y="5592450"/>
            <a:ext cx="743550" cy="4155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9784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0"/>
                                        </p:tgtEl>
                                        <p:attrNameLst>
                                          <p:attrName>style.color</p:attrName>
                                        </p:attrNameLst>
                                      </p:cBhvr>
                                      <p:by>
                                        <p:hsl h="7200000" s="0" l="0"/>
                                      </p:by>
                                    </p:animClr>
                                    <p:animClr clrSpc="hsl" dir="cw">
                                      <p:cBhvr>
                                        <p:cTn id="7" dur="500" fill="hold"/>
                                        <p:tgtEl>
                                          <p:spTgt spid="10"/>
                                        </p:tgtEl>
                                        <p:attrNameLst>
                                          <p:attrName>fillcolor</p:attrName>
                                        </p:attrNameLst>
                                      </p:cBhvr>
                                      <p:by>
                                        <p:hsl h="7200000" s="0" l="0"/>
                                      </p:by>
                                    </p:animClr>
                                    <p:animClr clrSpc="hsl" dir="cw">
                                      <p:cBhvr>
                                        <p:cTn id="8" dur="500" fill="hold"/>
                                        <p:tgtEl>
                                          <p:spTgt spid="10"/>
                                        </p:tgtEl>
                                        <p:attrNameLst>
                                          <p:attrName>stroke.color</p:attrName>
                                        </p:attrNameLst>
                                      </p:cBhvr>
                                      <p:by>
                                        <p:hsl h="7200000" s="0" l="0"/>
                                      </p:by>
                                    </p:animClr>
                                    <p:set>
                                      <p:cBhvr>
                                        <p:cTn id="9" dur="500" fill="hold"/>
                                        <p:tgtEl>
                                          <p:spTgt spid="10"/>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14"/>
                                        </p:tgtEl>
                                        <p:attrNameLst>
                                          <p:attrName>style.color</p:attrName>
                                        </p:attrNameLst>
                                      </p:cBhvr>
                                      <p:by>
                                        <p:hsl h="7200000" s="0" l="0"/>
                                      </p:by>
                                    </p:animClr>
                                    <p:animClr clrSpc="hsl" dir="cw">
                                      <p:cBhvr>
                                        <p:cTn id="12" dur="500" fill="hold"/>
                                        <p:tgtEl>
                                          <p:spTgt spid="14"/>
                                        </p:tgtEl>
                                        <p:attrNameLst>
                                          <p:attrName>fillcolor</p:attrName>
                                        </p:attrNameLst>
                                      </p:cBhvr>
                                      <p:by>
                                        <p:hsl h="7200000" s="0" l="0"/>
                                      </p:by>
                                    </p:animClr>
                                    <p:animClr clrSpc="hsl" dir="cw">
                                      <p:cBhvr>
                                        <p:cTn id="13" dur="500" fill="hold"/>
                                        <p:tgtEl>
                                          <p:spTgt spid="14"/>
                                        </p:tgtEl>
                                        <p:attrNameLst>
                                          <p:attrName>stroke.color</p:attrName>
                                        </p:attrNameLst>
                                      </p:cBhvr>
                                      <p:by>
                                        <p:hsl h="7200000" s="0" l="0"/>
                                      </p:by>
                                    </p:animClr>
                                    <p:set>
                                      <p:cBhvr>
                                        <p:cTn id="14" dur="500" fill="hold"/>
                                        <p:tgtEl>
                                          <p:spTgt spid="14"/>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15"/>
                                        </p:tgtEl>
                                        <p:attrNameLst>
                                          <p:attrName>style.color</p:attrName>
                                        </p:attrNameLst>
                                      </p:cBhvr>
                                      <p:by>
                                        <p:hsl h="7200000" s="0" l="0"/>
                                      </p:by>
                                    </p:animClr>
                                    <p:animClr clrSpc="hsl" dir="cw">
                                      <p:cBhvr>
                                        <p:cTn id="17" dur="500" fill="hold"/>
                                        <p:tgtEl>
                                          <p:spTgt spid="15"/>
                                        </p:tgtEl>
                                        <p:attrNameLst>
                                          <p:attrName>fillcolor</p:attrName>
                                        </p:attrNameLst>
                                      </p:cBhvr>
                                      <p:by>
                                        <p:hsl h="7200000" s="0" l="0"/>
                                      </p:by>
                                    </p:animClr>
                                    <p:animClr clrSpc="hsl" dir="cw">
                                      <p:cBhvr>
                                        <p:cTn id="18" dur="500" fill="hold"/>
                                        <p:tgtEl>
                                          <p:spTgt spid="15"/>
                                        </p:tgtEl>
                                        <p:attrNameLst>
                                          <p:attrName>stroke.color</p:attrName>
                                        </p:attrNameLst>
                                      </p:cBhvr>
                                      <p:by>
                                        <p:hsl h="7200000" s="0" l="0"/>
                                      </p:by>
                                    </p:animClr>
                                    <p:set>
                                      <p:cBhvr>
                                        <p:cTn id="19" dur="500" fill="hold"/>
                                        <p:tgtEl>
                                          <p:spTgt spid="15"/>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500" fill="hold"/>
                                        <p:tgtEl>
                                          <p:spTgt spid="13"/>
                                        </p:tgtEl>
                                        <p:attrNameLst>
                                          <p:attrName>style.color</p:attrName>
                                        </p:attrNameLst>
                                      </p:cBhvr>
                                      <p:by>
                                        <p:hsl h="7200000" s="0" l="0"/>
                                      </p:by>
                                    </p:animClr>
                                    <p:animClr clrSpc="hsl" dir="cw">
                                      <p:cBhvr>
                                        <p:cTn id="22" dur="500" fill="hold"/>
                                        <p:tgtEl>
                                          <p:spTgt spid="13"/>
                                        </p:tgtEl>
                                        <p:attrNameLst>
                                          <p:attrName>fillcolor</p:attrName>
                                        </p:attrNameLst>
                                      </p:cBhvr>
                                      <p:by>
                                        <p:hsl h="7200000" s="0" l="0"/>
                                      </p:by>
                                    </p:animClr>
                                    <p:animClr clrSpc="hsl" dir="cw">
                                      <p:cBhvr>
                                        <p:cTn id="23" dur="500" fill="hold"/>
                                        <p:tgtEl>
                                          <p:spTgt spid="13"/>
                                        </p:tgtEl>
                                        <p:attrNameLst>
                                          <p:attrName>stroke.color</p:attrName>
                                        </p:attrNameLst>
                                      </p:cBhvr>
                                      <p:by>
                                        <p:hsl h="7200000" s="0" l="0"/>
                                      </p:by>
                                    </p:animClr>
                                    <p:set>
                                      <p:cBhvr>
                                        <p:cTn id="24" dur="500" fill="hold"/>
                                        <p:tgtEl>
                                          <p:spTgt spid="13"/>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500" fill="hold"/>
                                        <p:tgtEl>
                                          <p:spTgt spid="17"/>
                                        </p:tgtEl>
                                        <p:attrNameLst>
                                          <p:attrName>style.color</p:attrName>
                                        </p:attrNameLst>
                                      </p:cBhvr>
                                      <p:by>
                                        <p:hsl h="7200000" s="0" l="0"/>
                                      </p:by>
                                    </p:animClr>
                                    <p:animClr clrSpc="hsl" dir="cw">
                                      <p:cBhvr>
                                        <p:cTn id="27" dur="500" fill="hold"/>
                                        <p:tgtEl>
                                          <p:spTgt spid="17"/>
                                        </p:tgtEl>
                                        <p:attrNameLst>
                                          <p:attrName>fillcolor</p:attrName>
                                        </p:attrNameLst>
                                      </p:cBhvr>
                                      <p:by>
                                        <p:hsl h="7200000" s="0" l="0"/>
                                      </p:by>
                                    </p:animClr>
                                    <p:animClr clrSpc="hsl" dir="cw">
                                      <p:cBhvr>
                                        <p:cTn id="28" dur="500" fill="hold"/>
                                        <p:tgtEl>
                                          <p:spTgt spid="17"/>
                                        </p:tgtEl>
                                        <p:attrNameLst>
                                          <p:attrName>stroke.color</p:attrName>
                                        </p:attrNameLst>
                                      </p:cBhvr>
                                      <p:by>
                                        <p:hsl h="7200000" s="0" l="0"/>
                                      </p:by>
                                    </p:animClr>
                                    <p:set>
                                      <p:cBhvr>
                                        <p:cTn id="29" dur="500" fill="hold"/>
                                        <p:tgtEl>
                                          <p:spTgt spid="17"/>
                                        </p:tgtEl>
                                        <p:attrNameLst>
                                          <p:attrName>fill.type</p:attrName>
                                        </p:attrNameLst>
                                      </p:cBhvr>
                                      <p:to>
                                        <p:strVal val="solid"/>
                                      </p:to>
                                    </p:set>
                                  </p:childTnLst>
                                </p:cTn>
                              </p:par>
                              <p:par>
                                <p:cTn id="30" presetID="21" presetClass="emph" presetSubtype="0" fill="hold" grpId="0" nodeType="withEffect">
                                  <p:stCondLst>
                                    <p:cond delay="0"/>
                                  </p:stCondLst>
                                  <p:childTnLst>
                                    <p:animClr clrSpc="hsl" dir="cw">
                                      <p:cBhvr override="childStyle">
                                        <p:cTn id="31" dur="500" fill="hold"/>
                                        <p:tgtEl>
                                          <p:spTgt spid="12"/>
                                        </p:tgtEl>
                                        <p:attrNameLst>
                                          <p:attrName>style.color</p:attrName>
                                        </p:attrNameLst>
                                      </p:cBhvr>
                                      <p:by>
                                        <p:hsl h="7200000" s="0" l="0"/>
                                      </p:by>
                                    </p:animClr>
                                    <p:animClr clrSpc="hsl" dir="cw">
                                      <p:cBhvr>
                                        <p:cTn id="32" dur="500" fill="hold"/>
                                        <p:tgtEl>
                                          <p:spTgt spid="12"/>
                                        </p:tgtEl>
                                        <p:attrNameLst>
                                          <p:attrName>fillcolor</p:attrName>
                                        </p:attrNameLst>
                                      </p:cBhvr>
                                      <p:by>
                                        <p:hsl h="7200000" s="0" l="0"/>
                                      </p:by>
                                    </p:animClr>
                                    <p:animClr clrSpc="hsl" dir="cw">
                                      <p:cBhvr>
                                        <p:cTn id="33" dur="500" fill="hold"/>
                                        <p:tgtEl>
                                          <p:spTgt spid="12"/>
                                        </p:tgtEl>
                                        <p:attrNameLst>
                                          <p:attrName>stroke.color</p:attrName>
                                        </p:attrNameLst>
                                      </p:cBhvr>
                                      <p:by>
                                        <p:hsl h="7200000" s="0" l="0"/>
                                      </p:by>
                                    </p:animClr>
                                    <p:set>
                                      <p:cBhvr>
                                        <p:cTn id="34" dur="500" fill="hold"/>
                                        <p:tgtEl>
                                          <p:spTgt spid="12"/>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500" fill="hold"/>
                                        <p:tgtEl>
                                          <p:spTgt spid="8"/>
                                        </p:tgtEl>
                                        <p:attrNameLst>
                                          <p:attrName>style.color</p:attrName>
                                        </p:attrNameLst>
                                      </p:cBhvr>
                                      <p:by>
                                        <p:hsl h="7200000" s="0" l="0"/>
                                      </p:by>
                                    </p:animClr>
                                    <p:animClr clrSpc="hsl" dir="cw">
                                      <p:cBhvr>
                                        <p:cTn id="37" dur="500" fill="hold"/>
                                        <p:tgtEl>
                                          <p:spTgt spid="8"/>
                                        </p:tgtEl>
                                        <p:attrNameLst>
                                          <p:attrName>fillcolor</p:attrName>
                                        </p:attrNameLst>
                                      </p:cBhvr>
                                      <p:by>
                                        <p:hsl h="7200000" s="0" l="0"/>
                                      </p:by>
                                    </p:animClr>
                                    <p:animClr clrSpc="hsl" dir="cw">
                                      <p:cBhvr>
                                        <p:cTn id="38" dur="500" fill="hold"/>
                                        <p:tgtEl>
                                          <p:spTgt spid="8"/>
                                        </p:tgtEl>
                                        <p:attrNameLst>
                                          <p:attrName>stroke.color</p:attrName>
                                        </p:attrNameLst>
                                      </p:cBhvr>
                                      <p:by>
                                        <p:hsl h="7200000" s="0" l="0"/>
                                      </p:by>
                                    </p:animClr>
                                    <p:set>
                                      <p:cBhvr>
                                        <p:cTn id="39" dur="500" fill="hold"/>
                                        <p:tgtEl>
                                          <p:spTgt spid="8"/>
                                        </p:tgtEl>
                                        <p:attrNameLst>
                                          <p:attrName>fill.type</p:attrName>
                                        </p:attrNameLst>
                                      </p:cBhvr>
                                      <p:to>
                                        <p:strVal val="solid"/>
                                      </p:to>
                                    </p:set>
                                  </p:childTnLst>
                                </p:cTn>
                              </p:par>
                              <p:par>
                                <p:cTn id="40" presetID="21" presetClass="emph" presetSubtype="0" fill="hold" grpId="0" nodeType="withEffect">
                                  <p:stCondLst>
                                    <p:cond delay="0"/>
                                  </p:stCondLst>
                                  <p:childTnLst>
                                    <p:animClr clrSpc="hsl" dir="cw">
                                      <p:cBhvr override="childStyle">
                                        <p:cTn id="41" dur="500" fill="hold"/>
                                        <p:tgtEl>
                                          <p:spTgt spid="18"/>
                                        </p:tgtEl>
                                        <p:attrNameLst>
                                          <p:attrName>style.color</p:attrName>
                                        </p:attrNameLst>
                                      </p:cBhvr>
                                      <p:by>
                                        <p:hsl h="7200000" s="0" l="0"/>
                                      </p:by>
                                    </p:animClr>
                                    <p:animClr clrSpc="hsl" dir="cw">
                                      <p:cBhvr>
                                        <p:cTn id="42" dur="500" fill="hold"/>
                                        <p:tgtEl>
                                          <p:spTgt spid="18"/>
                                        </p:tgtEl>
                                        <p:attrNameLst>
                                          <p:attrName>fillcolor</p:attrName>
                                        </p:attrNameLst>
                                      </p:cBhvr>
                                      <p:by>
                                        <p:hsl h="7200000" s="0" l="0"/>
                                      </p:by>
                                    </p:animClr>
                                    <p:animClr clrSpc="hsl" dir="cw">
                                      <p:cBhvr>
                                        <p:cTn id="43" dur="500" fill="hold"/>
                                        <p:tgtEl>
                                          <p:spTgt spid="18"/>
                                        </p:tgtEl>
                                        <p:attrNameLst>
                                          <p:attrName>stroke.color</p:attrName>
                                        </p:attrNameLst>
                                      </p:cBhvr>
                                      <p:by>
                                        <p:hsl h="7200000" s="0" l="0"/>
                                      </p:by>
                                    </p:animClr>
                                    <p:set>
                                      <p:cBhvr>
                                        <p:cTn id="44" dur="500" fill="hold"/>
                                        <p:tgtEl>
                                          <p:spTgt spid="18"/>
                                        </p:tgtEl>
                                        <p:attrNameLst>
                                          <p:attrName>fill.type</p:attrName>
                                        </p:attrNameLst>
                                      </p:cBhvr>
                                      <p:to>
                                        <p:strVal val="solid"/>
                                      </p:to>
                                    </p:set>
                                  </p:childTnLst>
                                </p:cTn>
                              </p:par>
                              <p:par>
                                <p:cTn id="45" presetID="21" presetClass="emph" presetSubtype="0" fill="hold" grpId="0" nodeType="withEffect">
                                  <p:stCondLst>
                                    <p:cond delay="0"/>
                                  </p:stCondLst>
                                  <p:childTnLst>
                                    <p:animClr clrSpc="hsl" dir="cw">
                                      <p:cBhvr override="childStyle">
                                        <p:cTn id="46" dur="500" fill="hold"/>
                                        <p:tgtEl>
                                          <p:spTgt spid="7"/>
                                        </p:tgtEl>
                                        <p:attrNameLst>
                                          <p:attrName>style.color</p:attrName>
                                        </p:attrNameLst>
                                      </p:cBhvr>
                                      <p:by>
                                        <p:hsl h="7200000" s="0" l="0"/>
                                      </p:by>
                                    </p:animClr>
                                    <p:animClr clrSpc="hsl" dir="cw">
                                      <p:cBhvr>
                                        <p:cTn id="47" dur="500" fill="hold"/>
                                        <p:tgtEl>
                                          <p:spTgt spid="7"/>
                                        </p:tgtEl>
                                        <p:attrNameLst>
                                          <p:attrName>fillcolor</p:attrName>
                                        </p:attrNameLst>
                                      </p:cBhvr>
                                      <p:by>
                                        <p:hsl h="7200000" s="0" l="0"/>
                                      </p:by>
                                    </p:animClr>
                                    <p:animClr clrSpc="hsl" dir="cw">
                                      <p:cBhvr>
                                        <p:cTn id="48" dur="500" fill="hold"/>
                                        <p:tgtEl>
                                          <p:spTgt spid="7"/>
                                        </p:tgtEl>
                                        <p:attrNameLst>
                                          <p:attrName>stroke.color</p:attrName>
                                        </p:attrNameLst>
                                      </p:cBhvr>
                                      <p:by>
                                        <p:hsl h="7200000" s="0" l="0"/>
                                      </p:by>
                                    </p:animClr>
                                    <p:set>
                                      <p:cBhvr>
                                        <p:cTn id="4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14" grpId="0" animBg="1"/>
      <p:bldP spid="15"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C3E5-73C2-5886-89F6-585A7CE527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2BC527-F17F-B251-5968-5EC8A6A91D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70152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4A32D5-B9AC-0C74-CE8E-7AA7BCE3E834}"/>
              </a:ext>
            </a:extLst>
          </p:cNvPr>
          <p:cNvSpPr>
            <a:spLocks noGrp="1"/>
          </p:cNvSpPr>
          <p:nvPr>
            <p:ph type="title"/>
          </p:nvPr>
        </p:nvSpPr>
        <p:spPr/>
        <p:txBody>
          <a:bodyPr/>
          <a:lstStyle/>
          <a:p>
            <a:r>
              <a:rPr lang="en-US" dirty="0"/>
              <a:t>Counting partitions</a:t>
            </a:r>
          </a:p>
        </p:txBody>
      </p:sp>
      <p:sp>
        <p:nvSpPr>
          <p:cNvPr id="5" name="Text Placeholder 4">
            <a:extLst>
              <a:ext uri="{FF2B5EF4-FFF2-40B4-BE49-F238E27FC236}">
                <a16:creationId xmlns:a16="http://schemas.microsoft.com/office/drawing/2014/main" id="{A8D4D432-84B9-FA3B-AF9C-B654E8D85C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7412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37C3-5923-ADB4-3648-7CCCA8DDEF2A}"/>
              </a:ext>
            </a:extLst>
          </p:cNvPr>
          <p:cNvSpPr>
            <a:spLocks noGrp="1"/>
          </p:cNvSpPr>
          <p:nvPr>
            <p:ph type="title"/>
          </p:nvPr>
        </p:nvSpPr>
        <p:spPr/>
        <p:txBody>
          <a:bodyPr/>
          <a:lstStyle/>
          <a:p>
            <a:r>
              <a:rPr lang="en-US" dirty="0"/>
              <a:t>Counting partitions problem</a:t>
            </a:r>
          </a:p>
        </p:txBody>
      </p:sp>
      <p:sp>
        <p:nvSpPr>
          <p:cNvPr id="3" name="Content Placeholder 2">
            <a:extLst>
              <a:ext uri="{FF2B5EF4-FFF2-40B4-BE49-F238E27FC236}">
                <a16:creationId xmlns:a16="http://schemas.microsoft.com/office/drawing/2014/main" id="{4F2D4A2A-57E5-37F6-8BB7-5AEA9DEC64FB}"/>
              </a:ext>
            </a:extLst>
          </p:cNvPr>
          <p:cNvSpPr>
            <a:spLocks noGrp="1"/>
          </p:cNvSpPr>
          <p:nvPr>
            <p:ph idx="1"/>
          </p:nvPr>
        </p:nvSpPr>
        <p:spPr>
          <a:xfrm>
            <a:off x="677334" y="1930400"/>
            <a:ext cx="8596668" cy="4781485"/>
          </a:xfrm>
        </p:spPr>
        <p:txBody>
          <a:bodyPr>
            <a:normAutofit/>
          </a:bodyPr>
          <a:lstStyle/>
          <a:p>
            <a:r>
              <a:rPr lang="en-US" dirty="0"/>
              <a:t>The number of partitions of a positive integer </a:t>
            </a:r>
            <a:r>
              <a:rPr lang="en-US" i="1" dirty="0"/>
              <a:t>n</a:t>
            </a:r>
            <a:r>
              <a:rPr lang="en-US" dirty="0"/>
              <a:t>, using parts up to size </a:t>
            </a:r>
            <a:r>
              <a:rPr lang="en-US" i="1" dirty="0"/>
              <a:t>m</a:t>
            </a:r>
            <a:r>
              <a:rPr lang="en-US" dirty="0"/>
              <a:t>, is the number of ways in which </a:t>
            </a:r>
            <a:r>
              <a:rPr lang="en-US" i="1" dirty="0"/>
              <a:t>n</a:t>
            </a:r>
            <a:r>
              <a:rPr lang="en-US" dirty="0"/>
              <a:t> can be expressed as the sum of positive integer parts up to </a:t>
            </a:r>
            <a:r>
              <a:rPr lang="en-US" i="1" dirty="0"/>
              <a:t>m</a:t>
            </a:r>
            <a:r>
              <a:rPr lang="en-US" dirty="0"/>
              <a:t> in increasing order.</a:t>
            </a:r>
          </a:p>
          <a:p>
            <a:endParaRPr lang="en-US" dirty="0"/>
          </a:p>
          <a:p>
            <a:pPr lvl="1"/>
            <a:r>
              <a:rPr lang="en-US" sz="1400" dirty="0"/>
              <a:t>2 + 4 = 6 											</a:t>
            </a:r>
          </a:p>
          <a:p>
            <a:pPr lvl="1"/>
            <a:r>
              <a:rPr lang="en-US" sz="1400" dirty="0"/>
              <a:t>1 + 1 + 4 = 6 											</a:t>
            </a:r>
          </a:p>
          <a:p>
            <a:pPr lvl="1"/>
            <a:r>
              <a:rPr lang="en-US" sz="1400" dirty="0"/>
              <a:t>3 + 3 = 6 											</a:t>
            </a:r>
          </a:p>
          <a:p>
            <a:pPr lvl="1"/>
            <a:r>
              <a:rPr lang="en-US" sz="1400" dirty="0"/>
              <a:t>1 + 2 + 3 = 6 											</a:t>
            </a:r>
          </a:p>
          <a:p>
            <a:pPr lvl="1"/>
            <a:r>
              <a:rPr lang="en-US" sz="1400" dirty="0"/>
              <a:t>1 + 1 + 1 + 3 = 6 											</a:t>
            </a:r>
          </a:p>
          <a:p>
            <a:pPr lvl="1"/>
            <a:r>
              <a:rPr lang="en-US" sz="1400" dirty="0"/>
              <a:t>2 + 2 + 2 = 6 											</a:t>
            </a:r>
          </a:p>
          <a:p>
            <a:pPr lvl="1"/>
            <a:r>
              <a:rPr lang="en-US" sz="1400" dirty="0"/>
              <a:t>1 + 1 + 2 + 2 = 6 											</a:t>
            </a:r>
          </a:p>
          <a:p>
            <a:pPr lvl="1"/>
            <a:r>
              <a:rPr lang="en-US" sz="1400" dirty="0"/>
              <a:t>1 + 1 + 1 + 1 + 2 = 6 											</a:t>
            </a:r>
          </a:p>
          <a:p>
            <a:pPr lvl="1"/>
            <a:r>
              <a:rPr lang="en-US" sz="1400" dirty="0"/>
              <a:t>1 + 1 + 1 + 1 + 1 + 1 = 6</a:t>
            </a:r>
          </a:p>
        </p:txBody>
      </p:sp>
      <p:sp>
        <p:nvSpPr>
          <p:cNvPr id="4" name="TextBox 3">
            <a:extLst>
              <a:ext uri="{FF2B5EF4-FFF2-40B4-BE49-F238E27FC236}">
                <a16:creationId xmlns:a16="http://schemas.microsoft.com/office/drawing/2014/main" id="{3F976595-CA09-4B76-C3BE-9FB11C76683C}"/>
              </a:ext>
            </a:extLst>
          </p:cNvPr>
          <p:cNvSpPr txBox="1"/>
          <p:nvPr/>
        </p:nvSpPr>
        <p:spPr>
          <a:xfrm>
            <a:off x="1094810" y="2984345"/>
            <a:ext cx="3543178" cy="40011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count_partitions(6, 4)</a:t>
            </a:r>
            <a:endPar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graphicFrame>
        <p:nvGraphicFramePr>
          <p:cNvPr id="6" name="Table 6">
            <a:extLst>
              <a:ext uri="{FF2B5EF4-FFF2-40B4-BE49-F238E27FC236}">
                <a16:creationId xmlns:a16="http://schemas.microsoft.com/office/drawing/2014/main" id="{14553D4A-0602-D657-BFA0-2DB944746960}"/>
              </a:ext>
            </a:extLst>
          </p:cNvPr>
          <p:cNvGraphicFramePr>
            <a:graphicFrameLocks noGrp="1"/>
          </p:cNvGraphicFramePr>
          <p:nvPr/>
        </p:nvGraphicFramePr>
        <p:xfrm>
          <a:off x="4975668" y="3429000"/>
          <a:ext cx="3721608" cy="3017520"/>
        </p:xfrm>
        <a:graphic>
          <a:graphicData uri="http://schemas.openxmlformats.org/drawingml/2006/table">
            <a:tbl>
              <a:tblPr firstRow="1" bandRow="1">
                <a:tableStyleId>{2D5ABB26-0587-4C30-8999-92F81FD0307C}</a:tableStyleId>
              </a:tblPr>
              <a:tblGrid>
                <a:gridCol w="338328">
                  <a:extLst>
                    <a:ext uri="{9D8B030D-6E8A-4147-A177-3AD203B41FA5}">
                      <a16:colId xmlns:a16="http://schemas.microsoft.com/office/drawing/2014/main" val="1913053910"/>
                    </a:ext>
                  </a:extLst>
                </a:gridCol>
                <a:gridCol w="338328">
                  <a:extLst>
                    <a:ext uri="{9D8B030D-6E8A-4147-A177-3AD203B41FA5}">
                      <a16:colId xmlns:a16="http://schemas.microsoft.com/office/drawing/2014/main" val="2668049723"/>
                    </a:ext>
                  </a:extLst>
                </a:gridCol>
                <a:gridCol w="338328">
                  <a:extLst>
                    <a:ext uri="{9D8B030D-6E8A-4147-A177-3AD203B41FA5}">
                      <a16:colId xmlns:a16="http://schemas.microsoft.com/office/drawing/2014/main" val="2023108169"/>
                    </a:ext>
                  </a:extLst>
                </a:gridCol>
                <a:gridCol w="338328">
                  <a:extLst>
                    <a:ext uri="{9D8B030D-6E8A-4147-A177-3AD203B41FA5}">
                      <a16:colId xmlns:a16="http://schemas.microsoft.com/office/drawing/2014/main" val="320558461"/>
                    </a:ext>
                  </a:extLst>
                </a:gridCol>
                <a:gridCol w="338328">
                  <a:extLst>
                    <a:ext uri="{9D8B030D-6E8A-4147-A177-3AD203B41FA5}">
                      <a16:colId xmlns:a16="http://schemas.microsoft.com/office/drawing/2014/main" val="3603481211"/>
                    </a:ext>
                  </a:extLst>
                </a:gridCol>
                <a:gridCol w="338328">
                  <a:extLst>
                    <a:ext uri="{9D8B030D-6E8A-4147-A177-3AD203B41FA5}">
                      <a16:colId xmlns:a16="http://schemas.microsoft.com/office/drawing/2014/main" val="771188133"/>
                    </a:ext>
                  </a:extLst>
                </a:gridCol>
                <a:gridCol w="338328">
                  <a:extLst>
                    <a:ext uri="{9D8B030D-6E8A-4147-A177-3AD203B41FA5}">
                      <a16:colId xmlns:a16="http://schemas.microsoft.com/office/drawing/2014/main" val="2356098725"/>
                    </a:ext>
                  </a:extLst>
                </a:gridCol>
                <a:gridCol w="338328">
                  <a:extLst>
                    <a:ext uri="{9D8B030D-6E8A-4147-A177-3AD203B41FA5}">
                      <a16:colId xmlns:a16="http://schemas.microsoft.com/office/drawing/2014/main" val="1270179282"/>
                    </a:ext>
                  </a:extLst>
                </a:gridCol>
                <a:gridCol w="338328">
                  <a:extLst>
                    <a:ext uri="{9D8B030D-6E8A-4147-A177-3AD203B41FA5}">
                      <a16:colId xmlns:a16="http://schemas.microsoft.com/office/drawing/2014/main" val="3944528465"/>
                    </a:ext>
                  </a:extLst>
                </a:gridCol>
                <a:gridCol w="338328">
                  <a:extLst>
                    <a:ext uri="{9D8B030D-6E8A-4147-A177-3AD203B41FA5}">
                      <a16:colId xmlns:a16="http://schemas.microsoft.com/office/drawing/2014/main" val="136942029"/>
                    </a:ext>
                  </a:extLst>
                </a:gridCol>
                <a:gridCol w="338328">
                  <a:extLst>
                    <a:ext uri="{9D8B030D-6E8A-4147-A177-3AD203B41FA5}">
                      <a16:colId xmlns:a16="http://schemas.microsoft.com/office/drawing/2014/main" val="2764555829"/>
                    </a:ext>
                  </a:extLst>
                </a:gridCol>
              </a:tblGrid>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6352131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7940567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4413066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51203308"/>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2086691"/>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18151312"/>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74573737"/>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01930065"/>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05603318"/>
                  </a:ext>
                </a:extLst>
              </a:tr>
            </a:tbl>
          </a:graphicData>
        </a:graphic>
      </p:graphicFrame>
    </p:spTree>
    <p:extLst>
      <p:ext uri="{BB962C8B-B14F-4D97-AF65-F5344CB8AC3E}">
        <p14:creationId xmlns:p14="http://schemas.microsoft.com/office/powerpoint/2010/main" val="59149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67C4-5623-C484-F9E9-581F38770E56}"/>
              </a:ext>
            </a:extLst>
          </p:cNvPr>
          <p:cNvSpPr>
            <a:spLocks noGrp="1"/>
          </p:cNvSpPr>
          <p:nvPr>
            <p:ph type="title"/>
          </p:nvPr>
        </p:nvSpPr>
        <p:spPr/>
        <p:txBody>
          <a:bodyPr/>
          <a:lstStyle/>
          <a:p>
            <a:r>
              <a:rPr lang="en-US" dirty="0"/>
              <a:t>Our struggles help us turn to Christ</a:t>
            </a:r>
          </a:p>
        </p:txBody>
      </p:sp>
      <p:sp>
        <p:nvSpPr>
          <p:cNvPr id="3" name="Content Placeholder 2">
            <a:extLst>
              <a:ext uri="{FF2B5EF4-FFF2-40B4-BE49-F238E27FC236}">
                <a16:creationId xmlns:a16="http://schemas.microsoft.com/office/drawing/2014/main" id="{0495A64A-EAE7-3CAA-3724-BD51E1A9EFCC}"/>
              </a:ext>
            </a:extLst>
          </p:cNvPr>
          <p:cNvSpPr>
            <a:spLocks noGrp="1"/>
          </p:cNvSpPr>
          <p:nvPr>
            <p:ph sz="half" idx="1"/>
          </p:nvPr>
        </p:nvSpPr>
        <p:spPr>
          <a:xfrm>
            <a:off x="677334" y="2160589"/>
            <a:ext cx="5418666" cy="3880772"/>
          </a:xfrm>
        </p:spPr>
        <p:txBody>
          <a:bodyPr>
            <a:normAutofit/>
          </a:bodyPr>
          <a:lstStyle/>
          <a:p>
            <a:r>
              <a:rPr lang="en-US" dirty="0"/>
              <a:t>The common feeling of inadequacy, weakness, or even unworthiness is something with which many of us sometimes struggle. … [F]</a:t>
            </a:r>
            <a:r>
              <a:rPr lang="en-US" dirty="0" err="1"/>
              <a:t>eelings</a:t>
            </a:r>
            <a:r>
              <a:rPr lang="en-US" dirty="0"/>
              <a:t> of weakness and inadequacy can help us recognize our fallen nature. If we are humble, this will help us come to recognize our dependence upon Jesus Christ and stir within our hearts a sincere desire to turn to the Savior and repent of our sins.</a:t>
            </a:r>
          </a:p>
          <a:p>
            <a:pPr marL="914400" indent="0">
              <a:buNone/>
            </a:pPr>
            <a:r>
              <a:rPr lang="en-US" sz="1600" dirty="0"/>
              <a:t>- Elder Jorge M. Alvarado</a:t>
            </a:r>
          </a:p>
          <a:p>
            <a:pPr marL="914400" indent="0">
              <a:spcBef>
                <a:spcPts val="0"/>
              </a:spcBef>
              <a:buNone/>
            </a:pPr>
            <a:r>
              <a:rPr lang="en-US" sz="1600" dirty="0"/>
              <a:t>Embrace the Lord’s Gift of Repentance</a:t>
            </a:r>
          </a:p>
          <a:p>
            <a:pPr marL="914400" indent="0">
              <a:spcBef>
                <a:spcPts val="0"/>
              </a:spcBef>
              <a:buNone/>
            </a:pPr>
            <a:r>
              <a:rPr lang="en-US" sz="1600" dirty="0"/>
              <a:t>Oct 2024 Gen. Conf.</a:t>
            </a:r>
          </a:p>
        </p:txBody>
      </p:sp>
      <p:pic>
        <p:nvPicPr>
          <p:cNvPr id="9" name="Content Placeholder 5" descr="A person in a suit and tie&#10;&#10;AI-generated content may be incorrect.">
            <a:extLst>
              <a:ext uri="{FF2B5EF4-FFF2-40B4-BE49-F238E27FC236}">
                <a16:creationId xmlns:a16="http://schemas.microsoft.com/office/drawing/2014/main" id="{AF63CD12-6A4B-2BE6-F97F-B50D5EC9AF7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28817" t="14" r="31122" b="-14"/>
          <a:stretch/>
        </p:blipFill>
        <p:spPr>
          <a:xfrm>
            <a:off x="6509660" y="2160589"/>
            <a:ext cx="2764342" cy="3881437"/>
          </a:xfrm>
        </p:spPr>
      </p:pic>
    </p:spTree>
    <p:extLst>
      <p:ext uri="{BB962C8B-B14F-4D97-AF65-F5344CB8AC3E}">
        <p14:creationId xmlns:p14="http://schemas.microsoft.com/office/powerpoint/2010/main" val="1540979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37C3-5923-ADB4-3648-7CCCA8DDEF2A}"/>
              </a:ext>
            </a:extLst>
          </p:cNvPr>
          <p:cNvSpPr>
            <a:spLocks noGrp="1"/>
          </p:cNvSpPr>
          <p:nvPr>
            <p:ph type="title"/>
          </p:nvPr>
        </p:nvSpPr>
        <p:spPr/>
        <p:txBody>
          <a:bodyPr/>
          <a:lstStyle/>
          <a:p>
            <a:r>
              <a:rPr lang="en-US" dirty="0"/>
              <a:t>Counting partitions approach</a:t>
            </a:r>
          </a:p>
        </p:txBody>
      </p:sp>
      <p:sp>
        <p:nvSpPr>
          <p:cNvPr id="3" name="Content Placeholder 2">
            <a:extLst>
              <a:ext uri="{FF2B5EF4-FFF2-40B4-BE49-F238E27FC236}">
                <a16:creationId xmlns:a16="http://schemas.microsoft.com/office/drawing/2014/main" id="{4F2D4A2A-57E5-37F6-8BB7-5AEA9DEC64FB}"/>
              </a:ext>
            </a:extLst>
          </p:cNvPr>
          <p:cNvSpPr>
            <a:spLocks noGrp="1"/>
          </p:cNvSpPr>
          <p:nvPr>
            <p:ph idx="1"/>
          </p:nvPr>
        </p:nvSpPr>
        <p:spPr>
          <a:xfrm>
            <a:off x="677334" y="1930400"/>
            <a:ext cx="8596668" cy="4781485"/>
          </a:xfrm>
        </p:spPr>
        <p:txBody>
          <a:bodyPr>
            <a:normAutofit/>
          </a:bodyPr>
          <a:lstStyle/>
          <a:p>
            <a:r>
              <a:rPr lang="en-US" dirty="0"/>
              <a:t>The number of partitions of a positive integer </a:t>
            </a:r>
            <a:r>
              <a:rPr lang="en-US" i="1" dirty="0"/>
              <a:t>n</a:t>
            </a:r>
            <a:r>
              <a:rPr lang="en-US" dirty="0"/>
              <a:t>, using parts up to size </a:t>
            </a:r>
            <a:r>
              <a:rPr lang="en-US" i="1" dirty="0"/>
              <a:t>m</a:t>
            </a:r>
            <a:r>
              <a:rPr lang="en-US" dirty="0"/>
              <a:t>, is the number of ways in which </a:t>
            </a:r>
            <a:r>
              <a:rPr lang="en-US" i="1" dirty="0"/>
              <a:t>n</a:t>
            </a:r>
            <a:r>
              <a:rPr lang="en-US" dirty="0"/>
              <a:t> can be expressed as the sum of positive integer parts up to </a:t>
            </a:r>
            <a:r>
              <a:rPr lang="en-US" i="1" dirty="0"/>
              <a:t>m</a:t>
            </a:r>
            <a:r>
              <a:rPr lang="en-US" dirty="0"/>
              <a:t> in increasing order.</a:t>
            </a:r>
          </a:p>
          <a:p>
            <a:endParaRPr lang="en-US" dirty="0"/>
          </a:p>
        </p:txBody>
      </p:sp>
      <p:sp>
        <p:nvSpPr>
          <p:cNvPr id="4" name="TextBox 3">
            <a:extLst>
              <a:ext uri="{FF2B5EF4-FFF2-40B4-BE49-F238E27FC236}">
                <a16:creationId xmlns:a16="http://schemas.microsoft.com/office/drawing/2014/main" id="{3F976595-CA09-4B76-C3BE-9FB11C76683C}"/>
              </a:ext>
            </a:extLst>
          </p:cNvPr>
          <p:cNvSpPr txBox="1"/>
          <p:nvPr/>
        </p:nvSpPr>
        <p:spPr>
          <a:xfrm>
            <a:off x="1094810" y="2984345"/>
            <a:ext cx="3543178" cy="40011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count_partitions(6, 4)</a:t>
            </a:r>
            <a:endPar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graphicFrame>
        <p:nvGraphicFramePr>
          <p:cNvPr id="6" name="Table 6">
            <a:extLst>
              <a:ext uri="{FF2B5EF4-FFF2-40B4-BE49-F238E27FC236}">
                <a16:creationId xmlns:a16="http://schemas.microsoft.com/office/drawing/2014/main" id="{14553D4A-0602-D657-BFA0-2DB944746960}"/>
              </a:ext>
            </a:extLst>
          </p:cNvPr>
          <p:cNvGraphicFramePr>
            <a:graphicFrameLocks noGrp="1"/>
          </p:cNvGraphicFramePr>
          <p:nvPr/>
        </p:nvGraphicFramePr>
        <p:xfrm>
          <a:off x="4975668" y="3429000"/>
          <a:ext cx="3721608" cy="3017520"/>
        </p:xfrm>
        <a:graphic>
          <a:graphicData uri="http://schemas.openxmlformats.org/drawingml/2006/table">
            <a:tbl>
              <a:tblPr firstRow="1" bandRow="1">
                <a:tableStyleId>{2D5ABB26-0587-4C30-8999-92F81FD0307C}</a:tableStyleId>
              </a:tblPr>
              <a:tblGrid>
                <a:gridCol w="338328">
                  <a:extLst>
                    <a:ext uri="{9D8B030D-6E8A-4147-A177-3AD203B41FA5}">
                      <a16:colId xmlns:a16="http://schemas.microsoft.com/office/drawing/2014/main" val="1913053910"/>
                    </a:ext>
                  </a:extLst>
                </a:gridCol>
                <a:gridCol w="338328">
                  <a:extLst>
                    <a:ext uri="{9D8B030D-6E8A-4147-A177-3AD203B41FA5}">
                      <a16:colId xmlns:a16="http://schemas.microsoft.com/office/drawing/2014/main" val="2668049723"/>
                    </a:ext>
                  </a:extLst>
                </a:gridCol>
                <a:gridCol w="338328">
                  <a:extLst>
                    <a:ext uri="{9D8B030D-6E8A-4147-A177-3AD203B41FA5}">
                      <a16:colId xmlns:a16="http://schemas.microsoft.com/office/drawing/2014/main" val="2023108169"/>
                    </a:ext>
                  </a:extLst>
                </a:gridCol>
                <a:gridCol w="338328">
                  <a:extLst>
                    <a:ext uri="{9D8B030D-6E8A-4147-A177-3AD203B41FA5}">
                      <a16:colId xmlns:a16="http://schemas.microsoft.com/office/drawing/2014/main" val="320558461"/>
                    </a:ext>
                  </a:extLst>
                </a:gridCol>
                <a:gridCol w="338328">
                  <a:extLst>
                    <a:ext uri="{9D8B030D-6E8A-4147-A177-3AD203B41FA5}">
                      <a16:colId xmlns:a16="http://schemas.microsoft.com/office/drawing/2014/main" val="3603481211"/>
                    </a:ext>
                  </a:extLst>
                </a:gridCol>
                <a:gridCol w="338328">
                  <a:extLst>
                    <a:ext uri="{9D8B030D-6E8A-4147-A177-3AD203B41FA5}">
                      <a16:colId xmlns:a16="http://schemas.microsoft.com/office/drawing/2014/main" val="771188133"/>
                    </a:ext>
                  </a:extLst>
                </a:gridCol>
                <a:gridCol w="338328">
                  <a:extLst>
                    <a:ext uri="{9D8B030D-6E8A-4147-A177-3AD203B41FA5}">
                      <a16:colId xmlns:a16="http://schemas.microsoft.com/office/drawing/2014/main" val="2356098725"/>
                    </a:ext>
                  </a:extLst>
                </a:gridCol>
                <a:gridCol w="338328">
                  <a:extLst>
                    <a:ext uri="{9D8B030D-6E8A-4147-A177-3AD203B41FA5}">
                      <a16:colId xmlns:a16="http://schemas.microsoft.com/office/drawing/2014/main" val="1270179282"/>
                    </a:ext>
                  </a:extLst>
                </a:gridCol>
                <a:gridCol w="338328">
                  <a:extLst>
                    <a:ext uri="{9D8B030D-6E8A-4147-A177-3AD203B41FA5}">
                      <a16:colId xmlns:a16="http://schemas.microsoft.com/office/drawing/2014/main" val="3944528465"/>
                    </a:ext>
                  </a:extLst>
                </a:gridCol>
                <a:gridCol w="338328">
                  <a:extLst>
                    <a:ext uri="{9D8B030D-6E8A-4147-A177-3AD203B41FA5}">
                      <a16:colId xmlns:a16="http://schemas.microsoft.com/office/drawing/2014/main" val="136942029"/>
                    </a:ext>
                  </a:extLst>
                </a:gridCol>
                <a:gridCol w="338328">
                  <a:extLst>
                    <a:ext uri="{9D8B030D-6E8A-4147-A177-3AD203B41FA5}">
                      <a16:colId xmlns:a16="http://schemas.microsoft.com/office/drawing/2014/main" val="2764555829"/>
                    </a:ext>
                  </a:extLst>
                </a:gridCol>
              </a:tblGrid>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206352131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177940567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4413066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51203308"/>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86691"/>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18151312"/>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573737"/>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01930065"/>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05603318"/>
                  </a:ext>
                </a:extLst>
              </a:tr>
            </a:tbl>
          </a:graphicData>
        </a:graphic>
      </p:graphicFrame>
      <p:sp>
        <p:nvSpPr>
          <p:cNvPr id="5" name="Content Placeholder 2">
            <a:extLst>
              <a:ext uri="{FF2B5EF4-FFF2-40B4-BE49-F238E27FC236}">
                <a16:creationId xmlns:a16="http://schemas.microsoft.com/office/drawing/2014/main" id="{96769212-6FE9-0FC0-F159-0B1B3E476517}"/>
              </a:ext>
            </a:extLst>
          </p:cNvPr>
          <p:cNvSpPr txBox="1">
            <a:spLocks/>
          </p:cNvSpPr>
          <p:nvPr/>
        </p:nvSpPr>
        <p:spPr>
          <a:xfrm>
            <a:off x="677334" y="3473546"/>
            <a:ext cx="4145934" cy="33066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Recursive decomposition: finding simpler instances of the problem.</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Explore two possibilities:</a:t>
            </a:r>
          </a:p>
          <a:p>
            <a:pPr marL="742950" marR="0" lvl="1" indent="-28575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highlight>
                  <a:srgbClr val="800080"/>
                </a:highlight>
                <a:uLnTx/>
                <a:uFillTx/>
                <a:latin typeface="Trebuchet MS" panose="020B0603020202020204"/>
                <a:ea typeface="+mn-ea"/>
                <a:cs typeface="+mn-cs"/>
              </a:rPr>
              <a:t>Use at least one 4</a:t>
            </a:r>
          </a:p>
          <a:p>
            <a:pPr marL="742950" marR="0" lvl="1" indent="-28575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1800" b="0" i="0" u="none" strike="noStrike" kern="1200" cap="none" spc="0" normalizeH="0" baseline="0" noProof="0" dirty="0">
                <a:ln>
                  <a:noFill/>
                </a:ln>
                <a:solidFill>
                  <a:prstClr val="white"/>
                </a:solidFill>
                <a:effectLst/>
                <a:highlight>
                  <a:srgbClr val="008000"/>
                </a:highlight>
                <a:uLnTx/>
                <a:uFillTx/>
                <a:latin typeface="Trebuchet MS" panose="020B0603020202020204"/>
                <a:ea typeface="+mn-ea"/>
                <a:cs typeface="+mn-cs"/>
              </a:rPr>
              <a:t>Don't use any 4</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Tree recursion often involves exploring different choices.</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aphicFrame>
        <p:nvGraphicFramePr>
          <p:cNvPr id="7" name="Table 6">
            <a:extLst>
              <a:ext uri="{FF2B5EF4-FFF2-40B4-BE49-F238E27FC236}">
                <a16:creationId xmlns:a16="http://schemas.microsoft.com/office/drawing/2014/main" id="{CE4F7E10-3A4D-196C-DCD3-31F699D545E7}"/>
              </a:ext>
            </a:extLst>
          </p:cNvPr>
          <p:cNvGraphicFramePr>
            <a:graphicFrameLocks noGrp="1"/>
          </p:cNvGraphicFramePr>
          <p:nvPr/>
        </p:nvGraphicFramePr>
        <p:xfrm>
          <a:off x="4975668" y="3429000"/>
          <a:ext cx="3721608" cy="3017520"/>
        </p:xfrm>
        <a:graphic>
          <a:graphicData uri="http://schemas.openxmlformats.org/drawingml/2006/table">
            <a:tbl>
              <a:tblPr firstRow="1" bandRow="1">
                <a:tableStyleId>{2D5ABB26-0587-4C30-8999-92F81FD0307C}</a:tableStyleId>
              </a:tblPr>
              <a:tblGrid>
                <a:gridCol w="338328">
                  <a:extLst>
                    <a:ext uri="{9D8B030D-6E8A-4147-A177-3AD203B41FA5}">
                      <a16:colId xmlns:a16="http://schemas.microsoft.com/office/drawing/2014/main" val="1913053910"/>
                    </a:ext>
                  </a:extLst>
                </a:gridCol>
                <a:gridCol w="338328">
                  <a:extLst>
                    <a:ext uri="{9D8B030D-6E8A-4147-A177-3AD203B41FA5}">
                      <a16:colId xmlns:a16="http://schemas.microsoft.com/office/drawing/2014/main" val="2668049723"/>
                    </a:ext>
                  </a:extLst>
                </a:gridCol>
                <a:gridCol w="338328">
                  <a:extLst>
                    <a:ext uri="{9D8B030D-6E8A-4147-A177-3AD203B41FA5}">
                      <a16:colId xmlns:a16="http://schemas.microsoft.com/office/drawing/2014/main" val="2023108169"/>
                    </a:ext>
                  </a:extLst>
                </a:gridCol>
                <a:gridCol w="338328">
                  <a:extLst>
                    <a:ext uri="{9D8B030D-6E8A-4147-A177-3AD203B41FA5}">
                      <a16:colId xmlns:a16="http://schemas.microsoft.com/office/drawing/2014/main" val="320558461"/>
                    </a:ext>
                  </a:extLst>
                </a:gridCol>
                <a:gridCol w="338328">
                  <a:extLst>
                    <a:ext uri="{9D8B030D-6E8A-4147-A177-3AD203B41FA5}">
                      <a16:colId xmlns:a16="http://schemas.microsoft.com/office/drawing/2014/main" val="3603481211"/>
                    </a:ext>
                  </a:extLst>
                </a:gridCol>
                <a:gridCol w="338328">
                  <a:extLst>
                    <a:ext uri="{9D8B030D-6E8A-4147-A177-3AD203B41FA5}">
                      <a16:colId xmlns:a16="http://schemas.microsoft.com/office/drawing/2014/main" val="771188133"/>
                    </a:ext>
                  </a:extLst>
                </a:gridCol>
                <a:gridCol w="338328">
                  <a:extLst>
                    <a:ext uri="{9D8B030D-6E8A-4147-A177-3AD203B41FA5}">
                      <a16:colId xmlns:a16="http://schemas.microsoft.com/office/drawing/2014/main" val="2356098725"/>
                    </a:ext>
                  </a:extLst>
                </a:gridCol>
                <a:gridCol w="338328">
                  <a:extLst>
                    <a:ext uri="{9D8B030D-6E8A-4147-A177-3AD203B41FA5}">
                      <a16:colId xmlns:a16="http://schemas.microsoft.com/office/drawing/2014/main" val="1270179282"/>
                    </a:ext>
                  </a:extLst>
                </a:gridCol>
                <a:gridCol w="338328">
                  <a:extLst>
                    <a:ext uri="{9D8B030D-6E8A-4147-A177-3AD203B41FA5}">
                      <a16:colId xmlns:a16="http://schemas.microsoft.com/office/drawing/2014/main" val="3944528465"/>
                    </a:ext>
                  </a:extLst>
                </a:gridCol>
                <a:gridCol w="338328">
                  <a:extLst>
                    <a:ext uri="{9D8B030D-6E8A-4147-A177-3AD203B41FA5}">
                      <a16:colId xmlns:a16="http://schemas.microsoft.com/office/drawing/2014/main" val="136942029"/>
                    </a:ext>
                  </a:extLst>
                </a:gridCol>
                <a:gridCol w="338328">
                  <a:extLst>
                    <a:ext uri="{9D8B030D-6E8A-4147-A177-3AD203B41FA5}">
                      <a16:colId xmlns:a16="http://schemas.microsoft.com/office/drawing/2014/main" val="2764555829"/>
                    </a:ext>
                  </a:extLst>
                </a:gridCol>
              </a:tblGrid>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6352131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940567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244413066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451203308"/>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42086691"/>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318151312"/>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2974573737"/>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401930065"/>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305603318"/>
                  </a:ext>
                </a:extLst>
              </a:tr>
            </a:tbl>
          </a:graphicData>
        </a:graphic>
      </p:graphicFrame>
    </p:spTree>
    <p:extLst>
      <p:ext uri="{BB962C8B-B14F-4D97-AF65-F5344CB8AC3E}">
        <p14:creationId xmlns:p14="http://schemas.microsoft.com/office/powerpoint/2010/main" val="9910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37C3-5923-ADB4-3648-7CCCA8DDEF2A}"/>
              </a:ext>
            </a:extLst>
          </p:cNvPr>
          <p:cNvSpPr>
            <a:spLocks noGrp="1"/>
          </p:cNvSpPr>
          <p:nvPr>
            <p:ph type="title"/>
          </p:nvPr>
        </p:nvSpPr>
        <p:spPr/>
        <p:txBody>
          <a:bodyPr/>
          <a:lstStyle/>
          <a:p>
            <a:r>
              <a:rPr lang="en-US" dirty="0"/>
              <a:t>Counting partitions approach</a:t>
            </a:r>
          </a:p>
        </p:txBody>
      </p:sp>
      <p:sp>
        <p:nvSpPr>
          <p:cNvPr id="3" name="Content Placeholder 2">
            <a:extLst>
              <a:ext uri="{FF2B5EF4-FFF2-40B4-BE49-F238E27FC236}">
                <a16:creationId xmlns:a16="http://schemas.microsoft.com/office/drawing/2014/main" id="{4F2D4A2A-57E5-37F6-8BB7-5AEA9DEC64FB}"/>
              </a:ext>
            </a:extLst>
          </p:cNvPr>
          <p:cNvSpPr>
            <a:spLocks noGrp="1"/>
          </p:cNvSpPr>
          <p:nvPr>
            <p:ph idx="1"/>
          </p:nvPr>
        </p:nvSpPr>
        <p:spPr>
          <a:xfrm>
            <a:off x="677334" y="1930400"/>
            <a:ext cx="8596668" cy="4781485"/>
          </a:xfrm>
        </p:spPr>
        <p:txBody>
          <a:bodyPr>
            <a:normAutofit/>
          </a:bodyPr>
          <a:lstStyle/>
          <a:p>
            <a:r>
              <a:rPr lang="en-US" dirty="0"/>
              <a:t>The number of partitions of a positive integer </a:t>
            </a:r>
            <a:r>
              <a:rPr lang="en-US" i="1" dirty="0"/>
              <a:t>n</a:t>
            </a:r>
            <a:r>
              <a:rPr lang="en-US" dirty="0"/>
              <a:t>, using parts up to size </a:t>
            </a:r>
            <a:r>
              <a:rPr lang="en-US" i="1" dirty="0"/>
              <a:t>m</a:t>
            </a:r>
            <a:r>
              <a:rPr lang="en-US" dirty="0"/>
              <a:t>, is the number of ways in which </a:t>
            </a:r>
            <a:r>
              <a:rPr lang="en-US" i="1" dirty="0"/>
              <a:t>n</a:t>
            </a:r>
            <a:r>
              <a:rPr lang="en-US" dirty="0"/>
              <a:t> can be expressed as the sum of positive integer parts up to </a:t>
            </a:r>
            <a:r>
              <a:rPr lang="en-US" i="1" dirty="0"/>
              <a:t>m</a:t>
            </a:r>
            <a:r>
              <a:rPr lang="en-US" dirty="0"/>
              <a:t> in increasing order.</a:t>
            </a:r>
          </a:p>
          <a:p>
            <a:endParaRPr lang="en-US" dirty="0"/>
          </a:p>
        </p:txBody>
      </p:sp>
      <p:sp>
        <p:nvSpPr>
          <p:cNvPr id="4" name="TextBox 3">
            <a:extLst>
              <a:ext uri="{FF2B5EF4-FFF2-40B4-BE49-F238E27FC236}">
                <a16:creationId xmlns:a16="http://schemas.microsoft.com/office/drawing/2014/main" id="{3F976595-CA09-4B76-C3BE-9FB11C76683C}"/>
              </a:ext>
            </a:extLst>
          </p:cNvPr>
          <p:cNvSpPr txBox="1"/>
          <p:nvPr/>
        </p:nvSpPr>
        <p:spPr>
          <a:xfrm>
            <a:off x="1094810" y="2984345"/>
            <a:ext cx="3543178" cy="40011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count_partitions(6, 4)</a:t>
            </a:r>
            <a:endPar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graphicFrame>
        <p:nvGraphicFramePr>
          <p:cNvPr id="6" name="Table 6">
            <a:extLst>
              <a:ext uri="{FF2B5EF4-FFF2-40B4-BE49-F238E27FC236}">
                <a16:creationId xmlns:a16="http://schemas.microsoft.com/office/drawing/2014/main" id="{14553D4A-0602-D657-BFA0-2DB944746960}"/>
              </a:ext>
            </a:extLst>
          </p:cNvPr>
          <p:cNvGraphicFramePr>
            <a:graphicFrameLocks noGrp="1"/>
          </p:cNvGraphicFramePr>
          <p:nvPr/>
        </p:nvGraphicFramePr>
        <p:xfrm>
          <a:off x="4975668" y="3429000"/>
          <a:ext cx="3721608" cy="3017520"/>
        </p:xfrm>
        <a:graphic>
          <a:graphicData uri="http://schemas.openxmlformats.org/drawingml/2006/table">
            <a:tbl>
              <a:tblPr firstRow="1" bandRow="1">
                <a:tableStyleId>{2D5ABB26-0587-4C30-8999-92F81FD0307C}</a:tableStyleId>
              </a:tblPr>
              <a:tblGrid>
                <a:gridCol w="338328">
                  <a:extLst>
                    <a:ext uri="{9D8B030D-6E8A-4147-A177-3AD203B41FA5}">
                      <a16:colId xmlns:a16="http://schemas.microsoft.com/office/drawing/2014/main" val="1913053910"/>
                    </a:ext>
                  </a:extLst>
                </a:gridCol>
                <a:gridCol w="338328">
                  <a:extLst>
                    <a:ext uri="{9D8B030D-6E8A-4147-A177-3AD203B41FA5}">
                      <a16:colId xmlns:a16="http://schemas.microsoft.com/office/drawing/2014/main" val="2668049723"/>
                    </a:ext>
                  </a:extLst>
                </a:gridCol>
                <a:gridCol w="338328">
                  <a:extLst>
                    <a:ext uri="{9D8B030D-6E8A-4147-A177-3AD203B41FA5}">
                      <a16:colId xmlns:a16="http://schemas.microsoft.com/office/drawing/2014/main" val="2023108169"/>
                    </a:ext>
                  </a:extLst>
                </a:gridCol>
                <a:gridCol w="338328">
                  <a:extLst>
                    <a:ext uri="{9D8B030D-6E8A-4147-A177-3AD203B41FA5}">
                      <a16:colId xmlns:a16="http://schemas.microsoft.com/office/drawing/2014/main" val="320558461"/>
                    </a:ext>
                  </a:extLst>
                </a:gridCol>
                <a:gridCol w="338328">
                  <a:extLst>
                    <a:ext uri="{9D8B030D-6E8A-4147-A177-3AD203B41FA5}">
                      <a16:colId xmlns:a16="http://schemas.microsoft.com/office/drawing/2014/main" val="3603481211"/>
                    </a:ext>
                  </a:extLst>
                </a:gridCol>
                <a:gridCol w="338328">
                  <a:extLst>
                    <a:ext uri="{9D8B030D-6E8A-4147-A177-3AD203B41FA5}">
                      <a16:colId xmlns:a16="http://schemas.microsoft.com/office/drawing/2014/main" val="771188133"/>
                    </a:ext>
                  </a:extLst>
                </a:gridCol>
                <a:gridCol w="338328">
                  <a:extLst>
                    <a:ext uri="{9D8B030D-6E8A-4147-A177-3AD203B41FA5}">
                      <a16:colId xmlns:a16="http://schemas.microsoft.com/office/drawing/2014/main" val="2356098725"/>
                    </a:ext>
                  </a:extLst>
                </a:gridCol>
                <a:gridCol w="338328">
                  <a:extLst>
                    <a:ext uri="{9D8B030D-6E8A-4147-A177-3AD203B41FA5}">
                      <a16:colId xmlns:a16="http://schemas.microsoft.com/office/drawing/2014/main" val="1270179282"/>
                    </a:ext>
                  </a:extLst>
                </a:gridCol>
                <a:gridCol w="338328">
                  <a:extLst>
                    <a:ext uri="{9D8B030D-6E8A-4147-A177-3AD203B41FA5}">
                      <a16:colId xmlns:a16="http://schemas.microsoft.com/office/drawing/2014/main" val="3944528465"/>
                    </a:ext>
                  </a:extLst>
                </a:gridCol>
                <a:gridCol w="338328">
                  <a:extLst>
                    <a:ext uri="{9D8B030D-6E8A-4147-A177-3AD203B41FA5}">
                      <a16:colId xmlns:a16="http://schemas.microsoft.com/office/drawing/2014/main" val="136942029"/>
                    </a:ext>
                  </a:extLst>
                </a:gridCol>
                <a:gridCol w="338328">
                  <a:extLst>
                    <a:ext uri="{9D8B030D-6E8A-4147-A177-3AD203B41FA5}">
                      <a16:colId xmlns:a16="http://schemas.microsoft.com/office/drawing/2014/main" val="2764555829"/>
                    </a:ext>
                  </a:extLst>
                </a:gridCol>
              </a:tblGrid>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206352131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177940567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4413066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51203308"/>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86691"/>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18151312"/>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573737"/>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01930065"/>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05603318"/>
                  </a:ext>
                </a:extLst>
              </a:tr>
            </a:tbl>
          </a:graphicData>
        </a:graphic>
      </p:graphicFrame>
      <p:sp>
        <p:nvSpPr>
          <p:cNvPr id="5" name="Content Placeholder 2">
            <a:extLst>
              <a:ext uri="{FF2B5EF4-FFF2-40B4-BE49-F238E27FC236}">
                <a16:creationId xmlns:a16="http://schemas.microsoft.com/office/drawing/2014/main" id="{96769212-6FE9-0FC0-F159-0B1B3E476517}"/>
              </a:ext>
            </a:extLst>
          </p:cNvPr>
          <p:cNvSpPr txBox="1">
            <a:spLocks/>
          </p:cNvSpPr>
          <p:nvPr/>
        </p:nvSpPr>
        <p:spPr>
          <a:xfrm>
            <a:off x="677334" y="3473546"/>
            <a:ext cx="4145934" cy="33066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Solve two simpler problems:</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aphicFrame>
        <p:nvGraphicFramePr>
          <p:cNvPr id="7" name="Table 6">
            <a:extLst>
              <a:ext uri="{FF2B5EF4-FFF2-40B4-BE49-F238E27FC236}">
                <a16:creationId xmlns:a16="http://schemas.microsoft.com/office/drawing/2014/main" id="{CE4F7E10-3A4D-196C-DCD3-31F699D545E7}"/>
              </a:ext>
            </a:extLst>
          </p:cNvPr>
          <p:cNvGraphicFramePr>
            <a:graphicFrameLocks noGrp="1"/>
          </p:cNvGraphicFramePr>
          <p:nvPr/>
        </p:nvGraphicFramePr>
        <p:xfrm>
          <a:off x="4975668" y="3429000"/>
          <a:ext cx="3721608" cy="3017520"/>
        </p:xfrm>
        <a:graphic>
          <a:graphicData uri="http://schemas.openxmlformats.org/drawingml/2006/table">
            <a:tbl>
              <a:tblPr firstRow="1" bandRow="1">
                <a:tableStyleId>{2D5ABB26-0587-4C30-8999-92F81FD0307C}</a:tableStyleId>
              </a:tblPr>
              <a:tblGrid>
                <a:gridCol w="338328">
                  <a:extLst>
                    <a:ext uri="{9D8B030D-6E8A-4147-A177-3AD203B41FA5}">
                      <a16:colId xmlns:a16="http://schemas.microsoft.com/office/drawing/2014/main" val="1913053910"/>
                    </a:ext>
                  </a:extLst>
                </a:gridCol>
                <a:gridCol w="338328">
                  <a:extLst>
                    <a:ext uri="{9D8B030D-6E8A-4147-A177-3AD203B41FA5}">
                      <a16:colId xmlns:a16="http://schemas.microsoft.com/office/drawing/2014/main" val="2668049723"/>
                    </a:ext>
                  </a:extLst>
                </a:gridCol>
                <a:gridCol w="338328">
                  <a:extLst>
                    <a:ext uri="{9D8B030D-6E8A-4147-A177-3AD203B41FA5}">
                      <a16:colId xmlns:a16="http://schemas.microsoft.com/office/drawing/2014/main" val="2023108169"/>
                    </a:ext>
                  </a:extLst>
                </a:gridCol>
                <a:gridCol w="338328">
                  <a:extLst>
                    <a:ext uri="{9D8B030D-6E8A-4147-A177-3AD203B41FA5}">
                      <a16:colId xmlns:a16="http://schemas.microsoft.com/office/drawing/2014/main" val="320558461"/>
                    </a:ext>
                  </a:extLst>
                </a:gridCol>
                <a:gridCol w="338328">
                  <a:extLst>
                    <a:ext uri="{9D8B030D-6E8A-4147-A177-3AD203B41FA5}">
                      <a16:colId xmlns:a16="http://schemas.microsoft.com/office/drawing/2014/main" val="3603481211"/>
                    </a:ext>
                  </a:extLst>
                </a:gridCol>
                <a:gridCol w="338328">
                  <a:extLst>
                    <a:ext uri="{9D8B030D-6E8A-4147-A177-3AD203B41FA5}">
                      <a16:colId xmlns:a16="http://schemas.microsoft.com/office/drawing/2014/main" val="771188133"/>
                    </a:ext>
                  </a:extLst>
                </a:gridCol>
                <a:gridCol w="338328">
                  <a:extLst>
                    <a:ext uri="{9D8B030D-6E8A-4147-A177-3AD203B41FA5}">
                      <a16:colId xmlns:a16="http://schemas.microsoft.com/office/drawing/2014/main" val="2356098725"/>
                    </a:ext>
                  </a:extLst>
                </a:gridCol>
                <a:gridCol w="338328">
                  <a:extLst>
                    <a:ext uri="{9D8B030D-6E8A-4147-A177-3AD203B41FA5}">
                      <a16:colId xmlns:a16="http://schemas.microsoft.com/office/drawing/2014/main" val="1270179282"/>
                    </a:ext>
                  </a:extLst>
                </a:gridCol>
                <a:gridCol w="338328">
                  <a:extLst>
                    <a:ext uri="{9D8B030D-6E8A-4147-A177-3AD203B41FA5}">
                      <a16:colId xmlns:a16="http://schemas.microsoft.com/office/drawing/2014/main" val="3944528465"/>
                    </a:ext>
                  </a:extLst>
                </a:gridCol>
                <a:gridCol w="338328">
                  <a:extLst>
                    <a:ext uri="{9D8B030D-6E8A-4147-A177-3AD203B41FA5}">
                      <a16:colId xmlns:a16="http://schemas.microsoft.com/office/drawing/2014/main" val="136942029"/>
                    </a:ext>
                  </a:extLst>
                </a:gridCol>
                <a:gridCol w="338328">
                  <a:extLst>
                    <a:ext uri="{9D8B030D-6E8A-4147-A177-3AD203B41FA5}">
                      <a16:colId xmlns:a16="http://schemas.microsoft.com/office/drawing/2014/main" val="2764555829"/>
                    </a:ext>
                  </a:extLst>
                </a:gridCol>
              </a:tblGrid>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6352131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940567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2444130666"/>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451203308"/>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42086691"/>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318151312"/>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2974573737"/>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3401930065"/>
                  </a:ext>
                </a:extLst>
              </a:tr>
              <a:tr h="274320">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endParaRPr lang="en-US" sz="1600" dirty="0"/>
                    </a:p>
                  </a:txBody>
                  <a:tcPr marL="45720" marR="4572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1305603318"/>
                  </a:ext>
                </a:extLst>
              </a:tr>
            </a:tbl>
          </a:graphicData>
        </a:graphic>
      </p:graphicFrame>
      <p:sp>
        <p:nvSpPr>
          <p:cNvPr id="8" name="TextBox 7">
            <a:extLst>
              <a:ext uri="{FF2B5EF4-FFF2-40B4-BE49-F238E27FC236}">
                <a16:creationId xmlns:a16="http://schemas.microsoft.com/office/drawing/2014/main" id="{4786ABBB-7419-7F89-0646-1740871B4C46}"/>
              </a:ext>
            </a:extLst>
          </p:cNvPr>
          <p:cNvSpPr txBox="1"/>
          <p:nvPr/>
        </p:nvSpPr>
        <p:spPr>
          <a:xfrm>
            <a:off x="1094810" y="3921032"/>
            <a:ext cx="3543178"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count_partitions(2, 4)</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9" name="TextBox 8">
            <a:extLst>
              <a:ext uri="{FF2B5EF4-FFF2-40B4-BE49-F238E27FC236}">
                <a16:creationId xmlns:a16="http://schemas.microsoft.com/office/drawing/2014/main" id="{5854BBCC-8A85-F155-B19D-0A9FBEE1793D}"/>
              </a:ext>
            </a:extLst>
          </p:cNvPr>
          <p:cNvSpPr txBox="1"/>
          <p:nvPr/>
        </p:nvSpPr>
        <p:spPr>
          <a:xfrm>
            <a:off x="1094810" y="4400692"/>
            <a:ext cx="3543178"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count_partitions(n-m, m)</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10" name="TextBox 9">
            <a:extLst>
              <a:ext uri="{FF2B5EF4-FFF2-40B4-BE49-F238E27FC236}">
                <a16:creationId xmlns:a16="http://schemas.microsoft.com/office/drawing/2014/main" id="{5FF9C023-844B-5A80-E28E-B40C63A411D8}"/>
              </a:ext>
            </a:extLst>
          </p:cNvPr>
          <p:cNvSpPr txBox="1"/>
          <p:nvPr/>
        </p:nvSpPr>
        <p:spPr>
          <a:xfrm>
            <a:off x="1094810" y="5375087"/>
            <a:ext cx="3543178"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count_partitions(6, 3)</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11" name="TextBox 10">
            <a:extLst>
              <a:ext uri="{FF2B5EF4-FFF2-40B4-BE49-F238E27FC236}">
                <a16:creationId xmlns:a16="http://schemas.microsoft.com/office/drawing/2014/main" id="{071B3176-4527-F9ED-DB5F-CCB45AE48399}"/>
              </a:ext>
            </a:extLst>
          </p:cNvPr>
          <p:cNvSpPr txBox="1"/>
          <p:nvPr/>
        </p:nvSpPr>
        <p:spPr>
          <a:xfrm>
            <a:off x="1094810" y="5873956"/>
            <a:ext cx="3543178"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count_partitions(n, m-1)</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71608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53FB0-58C1-A550-62F6-A1F7DAFF0684}"/>
              </a:ext>
            </a:extLst>
          </p:cNvPr>
          <p:cNvSpPr>
            <a:spLocks noGrp="1"/>
          </p:cNvSpPr>
          <p:nvPr>
            <p:ph type="title"/>
          </p:nvPr>
        </p:nvSpPr>
        <p:spPr/>
        <p:txBody>
          <a:bodyPr/>
          <a:lstStyle/>
          <a:p>
            <a:r>
              <a:rPr lang="en-US" dirty="0"/>
              <a:t>Counting partitions process</a:t>
            </a:r>
          </a:p>
        </p:txBody>
      </p:sp>
      <p:sp>
        <p:nvSpPr>
          <p:cNvPr id="4" name="Rectangle: Rounded Corners 3">
            <a:extLst>
              <a:ext uri="{FF2B5EF4-FFF2-40B4-BE49-F238E27FC236}">
                <a16:creationId xmlns:a16="http://schemas.microsoft.com/office/drawing/2014/main" id="{5AAA156A-1759-05DC-BBF9-B0657CA389C2}"/>
              </a:ext>
            </a:extLst>
          </p:cNvPr>
          <p:cNvSpPr/>
          <p:nvPr/>
        </p:nvSpPr>
        <p:spPr>
          <a:xfrm>
            <a:off x="5151749" y="1448065"/>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count(4,2)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3</a:t>
            </a:r>
          </a:p>
        </p:txBody>
      </p:sp>
      <p:sp>
        <p:nvSpPr>
          <p:cNvPr id="5" name="Rectangle: Rounded Corners 4">
            <a:extLst>
              <a:ext uri="{FF2B5EF4-FFF2-40B4-BE49-F238E27FC236}">
                <a16:creationId xmlns:a16="http://schemas.microsoft.com/office/drawing/2014/main" id="{101AB383-7F45-0A6A-4603-EA799BC16495}"/>
              </a:ext>
            </a:extLst>
          </p:cNvPr>
          <p:cNvSpPr/>
          <p:nvPr/>
        </p:nvSpPr>
        <p:spPr>
          <a:xfrm>
            <a:off x="2435848" y="2411062"/>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2</a:t>
            </a:r>
          </a:p>
        </p:txBody>
      </p:sp>
      <p:sp>
        <p:nvSpPr>
          <p:cNvPr id="6" name="Rectangle: Rounded Corners 5">
            <a:extLst>
              <a:ext uri="{FF2B5EF4-FFF2-40B4-BE49-F238E27FC236}">
                <a16:creationId xmlns:a16="http://schemas.microsoft.com/office/drawing/2014/main" id="{4D7841CE-B541-07F6-3475-716A70386B2C}"/>
              </a:ext>
            </a:extLst>
          </p:cNvPr>
          <p:cNvSpPr/>
          <p:nvPr/>
        </p:nvSpPr>
        <p:spPr>
          <a:xfrm>
            <a:off x="1413240" y="3323262"/>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count(0,2)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7" name="Rectangle: Rounded Corners 6">
            <a:extLst>
              <a:ext uri="{FF2B5EF4-FFF2-40B4-BE49-F238E27FC236}">
                <a16:creationId xmlns:a16="http://schemas.microsoft.com/office/drawing/2014/main" id="{2B99B613-EDEE-5E43-422C-798C3C43BADA}"/>
              </a:ext>
            </a:extLst>
          </p:cNvPr>
          <p:cNvSpPr/>
          <p:nvPr/>
        </p:nvSpPr>
        <p:spPr>
          <a:xfrm>
            <a:off x="2679569" y="4235462"/>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count(1,1)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8" name="Rectangle: Rounded Corners 7">
            <a:extLst>
              <a:ext uri="{FF2B5EF4-FFF2-40B4-BE49-F238E27FC236}">
                <a16:creationId xmlns:a16="http://schemas.microsoft.com/office/drawing/2014/main" id="{38D43D20-F88A-BFF4-0A27-C37665B4F8EE}"/>
              </a:ext>
            </a:extLst>
          </p:cNvPr>
          <p:cNvSpPr/>
          <p:nvPr/>
        </p:nvSpPr>
        <p:spPr>
          <a:xfrm>
            <a:off x="1983167" y="5147662"/>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count(0,1)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9" name="Rectangle: Rounded Corners 8">
            <a:extLst>
              <a:ext uri="{FF2B5EF4-FFF2-40B4-BE49-F238E27FC236}">
                <a16:creationId xmlns:a16="http://schemas.microsoft.com/office/drawing/2014/main" id="{D7281265-BC58-B9F3-122A-A4EBAF20C516}"/>
              </a:ext>
            </a:extLst>
          </p:cNvPr>
          <p:cNvSpPr/>
          <p:nvPr/>
        </p:nvSpPr>
        <p:spPr>
          <a:xfrm>
            <a:off x="4661951" y="6065202"/>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count(0,1)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0" name="Rectangle: Rounded Corners 9">
            <a:extLst>
              <a:ext uri="{FF2B5EF4-FFF2-40B4-BE49-F238E27FC236}">
                <a16:creationId xmlns:a16="http://schemas.microsoft.com/office/drawing/2014/main" id="{4E5C2CE1-CF30-2684-2149-BC05DD1B6869}"/>
              </a:ext>
            </a:extLst>
          </p:cNvPr>
          <p:cNvSpPr/>
          <p:nvPr/>
        </p:nvSpPr>
        <p:spPr>
          <a:xfrm>
            <a:off x="8229992" y="2407704"/>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count(4,1)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1" name="Rectangle: Rounded Corners 10">
            <a:extLst>
              <a:ext uri="{FF2B5EF4-FFF2-40B4-BE49-F238E27FC236}">
                <a16:creationId xmlns:a16="http://schemas.microsoft.com/office/drawing/2014/main" id="{9202421B-FE37-9EA9-311D-F9708BB5572D}"/>
              </a:ext>
            </a:extLst>
          </p:cNvPr>
          <p:cNvSpPr/>
          <p:nvPr/>
        </p:nvSpPr>
        <p:spPr>
          <a:xfrm>
            <a:off x="3408186" y="3323262"/>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2" name="Rectangle: Rounded Corners 11">
            <a:extLst>
              <a:ext uri="{FF2B5EF4-FFF2-40B4-BE49-F238E27FC236}">
                <a16:creationId xmlns:a16="http://schemas.microsoft.com/office/drawing/2014/main" id="{52A08294-EFC6-0CB7-3F4E-88DBA4107FD2}"/>
              </a:ext>
            </a:extLst>
          </p:cNvPr>
          <p:cNvSpPr/>
          <p:nvPr/>
        </p:nvSpPr>
        <p:spPr>
          <a:xfrm>
            <a:off x="7019433" y="3321584"/>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count(3,1)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3" name="Rectangle: Rounded Corners 12">
            <a:extLst>
              <a:ext uri="{FF2B5EF4-FFF2-40B4-BE49-F238E27FC236}">
                <a16:creationId xmlns:a16="http://schemas.microsoft.com/office/drawing/2014/main" id="{21C93157-4B11-75E3-4A16-E9130FD20BB9}"/>
              </a:ext>
            </a:extLst>
          </p:cNvPr>
          <p:cNvSpPr/>
          <p:nvPr/>
        </p:nvSpPr>
        <p:spPr>
          <a:xfrm>
            <a:off x="9294435" y="3321584"/>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count(4,0)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14" name="Rectangle: Rounded Corners 13">
            <a:extLst>
              <a:ext uri="{FF2B5EF4-FFF2-40B4-BE49-F238E27FC236}">
                <a16:creationId xmlns:a16="http://schemas.microsoft.com/office/drawing/2014/main" id="{0FF2C0C8-92E3-AB78-4B28-99DDAE7D226C}"/>
              </a:ext>
            </a:extLst>
          </p:cNvPr>
          <p:cNvSpPr/>
          <p:nvPr/>
        </p:nvSpPr>
        <p:spPr>
          <a:xfrm>
            <a:off x="4118728" y="4235462"/>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15" name="Rectangle: Rounded Corners 14">
            <a:extLst>
              <a:ext uri="{FF2B5EF4-FFF2-40B4-BE49-F238E27FC236}">
                <a16:creationId xmlns:a16="http://schemas.microsoft.com/office/drawing/2014/main" id="{DAF13AC3-8824-C1A7-B4E3-78E1D2FCDAC2}"/>
              </a:ext>
            </a:extLst>
          </p:cNvPr>
          <p:cNvSpPr/>
          <p:nvPr/>
        </p:nvSpPr>
        <p:spPr>
          <a:xfrm>
            <a:off x="6095213" y="4235462"/>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6" name="Rectangle: Rounded Corners 15">
            <a:extLst>
              <a:ext uri="{FF2B5EF4-FFF2-40B4-BE49-F238E27FC236}">
                <a16:creationId xmlns:a16="http://schemas.microsoft.com/office/drawing/2014/main" id="{B488A8DA-4237-B26A-4EF8-C08670C35FED}"/>
              </a:ext>
            </a:extLst>
          </p:cNvPr>
          <p:cNvSpPr/>
          <p:nvPr/>
        </p:nvSpPr>
        <p:spPr>
          <a:xfrm>
            <a:off x="7832888" y="4235461"/>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count(3,0)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17" name="Rectangle: Rounded Corners 16">
            <a:extLst>
              <a:ext uri="{FF2B5EF4-FFF2-40B4-BE49-F238E27FC236}">
                <a16:creationId xmlns:a16="http://schemas.microsoft.com/office/drawing/2014/main" id="{4EB96F63-E990-1AC5-7771-F2A01FF75135}"/>
              </a:ext>
            </a:extLst>
          </p:cNvPr>
          <p:cNvSpPr/>
          <p:nvPr/>
        </p:nvSpPr>
        <p:spPr>
          <a:xfrm>
            <a:off x="3422326" y="5146824"/>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18" name="Rectangle: Rounded Corners 17">
            <a:extLst>
              <a:ext uri="{FF2B5EF4-FFF2-40B4-BE49-F238E27FC236}">
                <a16:creationId xmlns:a16="http://schemas.microsoft.com/office/drawing/2014/main" id="{29D4AC86-EB7C-F824-DA27-5E99F5B08699}"/>
              </a:ext>
            </a:extLst>
          </p:cNvPr>
          <p:cNvSpPr/>
          <p:nvPr/>
        </p:nvSpPr>
        <p:spPr>
          <a:xfrm>
            <a:off x="5418842" y="5145984"/>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count(1,1)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1</a:t>
            </a:r>
          </a:p>
        </p:txBody>
      </p:sp>
      <p:sp>
        <p:nvSpPr>
          <p:cNvPr id="19" name="Rectangle: Rounded Corners 18">
            <a:extLst>
              <a:ext uri="{FF2B5EF4-FFF2-40B4-BE49-F238E27FC236}">
                <a16:creationId xmlns:a16="http://schemas.microsoft.com/office/drawing/2014/main" id="{14FAEB15-1456-6A2C-F2E9-666FEEDD8D62}"/>
              </a:ext>
            </a:extLst>
          </p:cNvPr>
          <p:cNvSpPr/>
          <p:nvPr/>
        </p:nvSpPr>
        <p:spPr>
          <a:xfrm>
            <a:off x="6852104" y="5145984"/>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sp>
        <p:nvSpPr>
          <p:cNvPr id="20" name="Rectangle: Rounded Corners 19">
            <a:extLst>
              <a:ext uri="{FF2B5EF4-FFF2-40B4-BE49-F238E27FC236}">
                <a16:creationId xmlns:a16="http://schemas.microsoft.com/office/drawing/2014/main" id="{C20D799C-02F4-20CC-5E52-5895916E4370}"/>
              </a:ext>
            </a:extLst>
          </p:cNvPr>
          <p:cNvSpPr/>
          <p:nvPr/>
        </p:nvSpPr>
        <p:spPr>
          <a:xfrm>
            <a:off x="6138420" y="6059864"/>
            <a:ext cx="1253765" cy="527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count(1,0)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rebuchet MS" panose="020B0603020202020204"/>
                <a:ea typeface="+mn-ea"/>
                <a:cs typeface="+mn-cs"/>
              </a:rPr>
              <a:t>ret: 0</a:t>
            </a:r>
          </a:p>
        </p:txBody>
      </p:sp>
      <p:cxnSp>
        <p:nvCxnSpPr>
          <p:cNvPr id="22" name="Straight Arrow Connector 21">
            <a:extLst>
              <a:ext uri="{FF2B5EF4-FFF2-40B4-BE49-F238E27FC236}">
                <a16:creationId xmlns:a16="http://schemas.microsoft.com/office/drawing/2014/main" id="{2D1C2905-05DC-98C3-C7B2-07CAAD3A0243}"/>
              </a:ext>
            </a:extLst>
          </p:cNvPr>
          <p:cNvCxnSpPr>
            <a:cxnSpLocks/>
            <a:stCxn id="4" idx="2"/>
            <a:endCxn id="5" idx="0"/>
          </p:cNvCxnSpPr>
          <p:nvPr/>
        </p:nvCxnSpPr>
        <p:spPr>
          <a:xfrm flipH="1">
            <a:off x="3062731" y="1975966"/>
            <a:ext cx="2715901" cy="4350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3E4978C1-4CA8-3122-4AFC-49456CCD3467}"/>
              </a:ext>
            </a:extLst>
          </p:cNvPr>
          <p:cNvCxnSpPr>
            <a:stCxn id="4" idx="2"/>
            <a:endCxn id="10" idx="0"/>
          </p:cNvCxnSpPr>
          <p:nvPr/>
        </p:nvCxnSpPr>
        <p:spPr>
          <a:xfrm>
            <a:off x="5778632" y="1975966"/>
            <a:ext cx="3078243" cy="4317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8CCCB4F9-C7CA-4DC8-053F-E346CA845EB1}"/>
              </a:ext>
            </a:extLst>
          </p:cNvPr>
          <p:cNvCxnSpPr>
            <a:stCxn id="5" idx="2"/>
            <a:endCxn id="6" idx="0"/>
          </p:cNvCxnSpPr>
          <p:nvPr/>
        </p:nvCxnSpPr>
        <p:spPr>
          <a:xfrm flipH="1">
            <a:off x="2040123" y="2938963"/>
            <a:ext cx="1022608" cy="3842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F24B4993-3231-0831-CBC5-8AFCB16BA43B}"/>
              </a:ext>
            </a:extLst>
          </p:cNvPr>
          <p:cNvCxnSpPr>
            <a:stCxn id="5" idx="2"/>
            <a:endCxn id="11" idx="0"/>
          </p:cNvCxnSpPr>
          <p:nvPr/>
        </p:nvCxnSpPr>
        <p:spPr>
          <a:xfrm>
            <a:off x="3062731" y="2938963"/>
            <a:ext cx="972338" cy="3842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D99C2EB0-3C1B-7001-A89B-07B15DA4D24E}"/>
              </a:ext>
            </a:extLst>
          </p:cNvPr>
          <p:cNvCxnSpPr>
            <a:stCxn id="10" idx="2"/>
            <a:endCxn id="12" idx="0"/>
          </p:cNvCxnSpPr>
          <p:nvPr/>
        </p:nvCxnSpPr>
        <p:spPr>
          <a:xfrm flipH="1">
            <a:off x="7646316" y="2935605"/>
            <a:ext cx="1210559" cy="3859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a16="http://schemas.microsoft.com/office/drawing/2014/main" id="{8949DAF9-2413-D4E4-665C-E82A6229CCE6}"/>
              </a:ext>
            </a:extLst>
          </p:cNvPr>
          <p:cNvCxnSpPr>
            <a:cxnSpLocks/>
            <a:stCxn id="10" idx="2"/>
            <a:endCxn id="13" idx="0"/>
          </p:cNvCxnSpPr>
          <p:nvPr/>
        </p:nvCxnSpPr>
        <p:spPr>
          <a:xfrm>
            <a:off x="8856875" y="2935605"/>
            <a:ext cx="1064443" cy="3859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0D2373AE-7E63-8895-DCED-3D8C195B17D7}"/>
              </a:ext>
            </a:extLst>
          </p:cNvPr>
          <p:cNvCxnSpPr>
            <a:stCxn id="11" idx="2"/>
            <a:endCxn id="7" idx="0"/>
          </p:cNvCxnSpPr>
          <p:nvPr/>
        </p:nvCxnSpPr>
        <p:spPr>
          <a:xfrm flipH="1">
            <a:off x="3306452" y="3851163"/>
            <a:ext cx="728617" cy="3842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F2F13425-4E0A-124F-1F1E-8D817CDA0BC3}"/>
              </a:ext>
            </a:extLst>
          </p:cNvPr>
          <p:cNvCxnSpPr>
            <a:stCxn id="11" idx="2"/>
            <a:endCxn id="14" idx="0"/>
          </p:cNvCxnSpPr>
          <p:nvPr/>
        </p:nvCxnSpPr>
        <p:spPr>
          <a:xfrm>
            <a:off x="4035069" y="3851163"/>
            <a:ext cx="710542" cy="3842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9261B9F0-3C59-D7A1-1D54-2571C60B14F8}"/>
              </a:ext>
            </a:extLst>
          </p:cNvPr>
          <p:cNvCxnSpPr>
            <a:stCxn id="12" idx="2"/>
            <a:endCxn id="15" idx="0"/>
          </p:cNvCxnSpPr>
          <p:nvPr/>
        </p:nvCxnSpPr>
        <p:spPr>
          <a:xfrm flipH="1">
            <a:off x="6722096" y="3849485"/>
            <a:ext cx="924220" cy="3859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4597DDA9-FB2F-D643-6D62-1C8152408067}"/>
              </a:ext>
            </a:extLst>
          </p:cNvPr>
          <p:cNvCxnSpPr>
            <a:stCxn id="12" idx="2"/>
            <a:endCxn id="16" idx="0"/>
          </p:cNvCxnSpPr>
          <p:nvPr/>
        </p:nvCxnSpPr>
        <p:spPr>
          <a:xfrm>
            <a:off x="7646316" y="3849485"/>
            <a:ext cx="813455" cy="3859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A9A7A038-E9A6-1C1D-89F6-8F9ABD593F2A}"/>
              </a:ext>
            </a:extLst>
          </p:cNvPr>
          <p:cNvCxnSpPr>
            <a:stCxn id="7" idx="2"/>
            <a:endCxn id="8" idx="0"/>
          </p:cNvCxnSpPr>
          <p:nvPr/>
        </p:nvCxnSpPr>
        <p:spPr>
          <a:xfrm flipH="1">
            <a:off x="2610050" y="4763363"/>
            <a:ext cx="696402" cy="3842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F7E8D1D3-1E3B-45B6-40E4-D38A10DA072A}"/>
              </a:ext>
            </a:extLst>
          </p:cNvPr>
          <p:cNvCxnSpPr>
            <a:stCxn id="7" idx="2"/>
            <a:endCxn id="17" idx="0"/>
          </p:cNvCxnSpPr>
          <p:nvPr/>
        </p:nvCxnSpPr>
        <p:spPr>
          <a:xfrm>
            <a:off x="3306452" y="4763363"/>
            <a:ext cx="742757" cy="3834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BA8EC478-99BC-490B-5D7F-6B2B531BE484}"/>
              </a:ext>
            </a:extLst>
          </p:cNvPr>
          <p:cNvCxnSpPr>
            <a:stCxn id="15" idx="2"/>
            <a:endCxn id="18" idx="0"/>
          </p:cNvCxnSpPr>
          <p:nvPr/>
        </p:nvCxnSpPr>
        <p:spPr>
          <a:xfrm flipH="1">
            <a:off x="6045725" y="4763363"/>
            <a:ext cx="676371" cy="3826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2EF22FCA-C1CB-4AB3-1B46-E27D26F3F531}"/>
              </a:ext>
            </a:extLst>
          </p:cNvPr>
          <p:cNvCxnSpPr>
            <a:stCxn id="15" idx="2"/>
            <a:endCxn id="19" idx="0"/>
          </p:cNvCxnSpPr>
          <p:nvPr/>
        </p:nvCxnSpPr>
        <p:spPr>
          <a:xfrm>
            <a:off x="6722096" y="4763363"/>
            <a:ext cx="756891" cy="3826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986307B0-45EF-E6FC-7A1C-F854D0A28100}"/>
              </a:ext>
            </a:extLst>
          </p:cNvPr>
          <p:cNvCxnSpPr>
            <a:stCxn id="18" idx="2"/>
            <a:endCxn id="9" idx="0"/>
          </p:cNvCxnSpPr>
          <p:nvPr/>
        </p:nvCxnSpPr>
        <p:spPr>
          <a:xfrm flipH="1">
            <a:off x="5288834" y="5673885"/>
            <a:ext cx="756891" cy="3913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a:extLst>
              <a:ext uri="{FF2B5EF4-FFF2-40B4-BE49-F238E27FC236}">
                <a16:creationId xmlns:a16="http://schemas.microsoft.com/office/drawing/2014/main" id="{9E1B665F-1606-EEA3-A1A6-91DF249A4590}"/>
              </a:ext>
            </a:extLst>
          </p:cNvPr>
          <p:cNvCxnSpPr>
            <a:stCxn id="18" idx="2"/>
            <a:endCxn id="20" idx="0"/>
          </p:cNvCxnSpPr>
          <p:nvPr/>
        </p:nvCxnSpPr>
        <p:spPr>
          <a:xfrm>
            <a:off x="6045725" y="5673885"/>
            <a:ext cx="719578" cy="3859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9419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5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5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9"/>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42"/>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3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3"/>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21" presetClass="emph" presetSubtype="0" fill="hold" grpId="1" nodeType="clickEffect">
                                  <p:stCondLst>
                                    <p:cond delay="0"/>
                                  </p:stCondLst>
                                  <p:childTnLst>
                                    <p:animClr clrSpc="hsl" dir="cw">
                                      <p:cBhvr override="childStyle">
                                        <p:cTn id="202" dur="500" fill="hold"/>
                                        <p:tgtEl>
                                          <p:spTgt spid="15">
                                            <p:bg/>
                                          </p:spTgt>
                                        </p:tgtEl>
                                        <p:attrNameLst>
                                          <p:attrName>style.color</p:attrName>
                                        </p:attrNameLst>
                                      </p:cBhvr>
                                      <p:by>
                                        <p:hsl h="7200000" s="0" l="0"/>
                                      </p:by>
                                    </p:animClr>
                                    <p:animClr clrSpc="hsl" dir="cw">
                                      <p:cBhvr>
                                        <p:cTn id="203" dur="500" fill="hold"/>
                                        <p:tgtEl>
                                          <p:spTgt spid="15">
                                            <p:bg/>
                                          </p:spTgt>
                                        </p:tgtEl>
                                        <p:attrNameLst>
                                          <p:attrName>fillcolor</p:attrName>
                                        </p:attrNameLst>
                                      </p:cBhvr>
                                      <p:by>
                                        <p:hsl h="7200000" s="0" l="0"/>
                                      </p:by>
                                    </p:animClr>
                                    <p:animClr clrSpc="hsl" dir="cw">
                                      <p:cBhvr>
                                        <p:cTn id="204" dur="500" fill="hold"/>
                                        <p:tgtEl>
                                          <p:spTgt spid="15">
                                            <p:bg/>
                                          </p:spTgt>
                                        </p:tgtEl>
                                        <p:attrNameLst>
                                          <p:attrName>stroke.color</p:attrName>
                                        </p:attrNameLst>
                                      </p:cBhvr>
                                      <p:by>
                                        <p:hsl h="7200000" s="0" l="0"/>
                                      </p:by>
                                    </p:animClr>
                                    <p:set>
                                      <p:cBhvr>
                                        <p:cTn id="205" dur="500" fill="hold"/>
                                        <p:tgtEl>
                                          <p:spTgt spid="15">
                                            <p:bg/>
                                          </p:spTgt>
                                        </p:tgtEl>
                                        <p:attrNameLst>
                                          <p:attrName>fill.type</p:attrName>
                                        </p:attrNameLst>
                                      </p:cBhvr>
                                      <p:to>
                                        <p:strVal val="solid"/>
                                      </p:to>
                                    </p:set>
                                  </p:childTnLst>
                                </p:cTn>
                              </p:par>
                              <p:par>
                                <p:cTn id="206" presetID="21" presetClass="emph" presetSubtype="0" fill="hold" grpId="1" nodeType="withEffect">
                                  <p:stCondLst>
                                    <p:cond delay="0"/>
                                  </p:stCondLst>
                                  <p:childTnLst>
                                    <p:animClr clrSpc="hsl" dir="cw">
                                      <p:cBhvr override="childStyle">
                                        <p:cTn id="207" dur="500" fill="hold"/>
                                        <p:tgtEl>
                                          <p:spTgt spid="15">
                                            <p:txEl>
                                              <p:pRg st="0" end="0"/>
                                            </p:txEl>
                                          </p:spTgt>
                                        </p:tgtEl>
                                        <p:attrNameLst>
                                          <p:attrName>style.color</p:attrName>
                                        </p:attrNameLst>
                                      </p:cBhvr>
                                      <p:by>
                                        <p:hsl h="7200000" s="0" l="0"/>
                                      </p:by>
                                    </p:animClr>
                                    <p:animClr clrSpc="hsl" dir="cw">
                                      <p:cBhvr>
                                        <p:cTn id="208" dur="500" fill="hold"/>
                                        <p:tgtEl>
                                          <p:spTgt spid="15">
                                            <p:txEl>
                                              <p:pRg st="0" end="0"/>
                                            </p:txEl>
                                          </p:spTgt>
                                        </p:tgtEl>
                                        <p:attrNameLst>
                                          <p:attrName>fillcolor</p:attrName>
                                        </p:attrNameLst>
                                      </p:cBhvr>
                                      <p:by>
                                        <p:hsl h="7200000" s="0" l="0"/>
                                      </p:by>
                                    </p:animClr>
                                    <p:animClr clrSpc="hsl" dir="cw">
                                      <p:cBhvr>
                                        <p:cTn id="209" dur="500" fill="hold"/>
                                        <p:tgtEl>
                                          <p:spTgt spid="15">
                                            <p:txEl>
                                              <p:pRg st="0" end="0"/>
                                            </p:txEl>
                                          </p:spTgt>
                                        </p:tgtEl>
                                        <p:attrNameLst>
                                          <p:attrName>stroke.color</p:attrName>
                                        </p:attrNameLst>
                                      </p:cBhvr>
                                      <p:by>
                                        <p:hsl h="7200000" s="0" l="0"/>
                                      </p:by>
                                    </p:animClr>
                                    <p:set>
                                      <p:cBhvr>
                                        <p:cTn id="210" dur="500" fill="hold"/>
                                        <p:tgtEl>
                                          <p:spTgt spid="15">
                                            <p:txEl>
                                              <p:pRg st="0" end="0"/>
                                            </p:txEl>
                                          </p:spTgt>
                                        </p:tgtEl>
                                        <p:attrNameLst>
                                          <p:attrName>fill.type</p:attrName>
                                        </p:attrNameLst>
                                      </p:cBhvr>
                                      <p:to>
                                        <p:strVal val="solid"/>
                                      </p:to>
                                    </p:set>
                                  </p:childTnLst>
                                </p:cTn>
                              </p:par>
                              <p:par>
                                <p:cTn id="211" presetID="21" presetClass="emph" presetSubtype="0" fill="hold" grpId="1" nodeType="withEffect">
                                  <p:stCondLst>
                                    <p:cond delay="0"/>
                                  </p:stCondLst>
                                  <p:childTnLst>
                                    <p:animClr clrSpc="hsl" dir="cw">
                                      <p:cBhvr override="childStyle">
                                        <p:cTn id="212" dur="500" fill="hold"/>
                                        <p:tgtEl>
                                          <p:spTgt spid="15">
                                            <p:txEl>
                                              <p:pRg st="1" end="1"/>
                                            </p:txEl>
                                          </p:spTgt>
                                        </p:tgtEl>
                                        <p:attrNameLst>
                                          <p:attrName>style.color</p:attrName>
                                        </p:attrNameLst>
                                      </p:cBhvr>
                                      <p:by>
                                        <p:hsl h="7200000" s="0" l="0"/>
                                      </p:by>
                                    </p:animClr>
                                    <p:animClr clrSpc="hsl" dir="cw">
                                      <p:cBhvr>
                                        <p:cTn id="213" dur="500" fill="hold"/>
                                        <p:tgtEl>
                                          <p:spTgt spid="15">
                                            <p:txEl>
                                              <p:pRg st="1" end="1"/>
                                            </p:txEl>
                                          </p:spTgt>
                                        </p:tgtEl>
                                        <p:attrNameLst>
                                          <p:attrName>fillcolor</p:attrName>
                                        </p:attrNameLst>
                                      </p:cBhvr>
                                      <p:by>
                                        <p:hsl h="7200000" s="0" l="0"/>
                                      </p:by>
                                    </p:animClr>
                                    <p:animClr clrSpc="hsl" dir="cw">
                                      <p:cBhvr>
                                        <p:cTn id="214" dur="500" fill="hold"/>
                                        <p:tgtEl>
                                          <p:spTgt spid="15">
                                            <p:txEl>
                                              <p:pRg st="1" end="1"/>
                                            </p:txEl>
                                          </p:spTgt>
                                        </p:tgtEl>
                                        <p:attrNameLst>
                                          <p:attrName>stroke.color</p:attrName>
                                        </p:attrNameLst>
                                      </p:cBhvr>
                                      <p:by>
                                        <p:hsl h="7200000" s="0" l="0"/>
                                      </p:by>
                                    </p:animClr>
                                    <p:set>
                                      <p:cBhvr>
                                        <p:cTn id="215" dur="500" fill="hold"/>
                                        <p:tgtEl>
                                          <p:spTgt spid="15">
                                            <p:txEl>
                                              <p:pRg st="1" end="1"/>
                                            </p:txEl>
                                          </p:spTgt>
                                        </p:tgtEl>
                                        <p:attrNameLst>
                                          <p:attrName>fill.type</p:attrName>
                                        </p:attrNameLst>
                                      </p:cBhvr>
                                      <p:to>
                                        <p:strVal val="solid"/>
                                      </p:to>
                                    </p:set>
                                  </p:childTnLst>
                                </p:cTn>
                              </p:par>
                              <p:par>
                                <p:cTn id="216" presetID="21" presetClass="emph" presetSubtype="0" fill="hold" grpId="1" nodeType="withEffect">
                                  <p:stCondLst>
                                    <p:cond delay="0"/>
                                  </p:stCondLst>
                                  <p:childTnLst>
                                    <p:animClr clrSpc="hsl" dir="cw">
                                      <p:cBhvr override="childStyle">
                                        <p:cTn id="217" dur="500" fill="hold"/>
                                        <p:tgtEl>
                                          <p:spTgt spid="18">
                                            <p:bg/>
                                          </p:spTgt>
                                        </p:tgtEl>
                                        <p:attrNameLst>
                                          <p:attrName>style.color</p:attrName>
                                        </p:attrNameLst>
                                      </p:cBhvr>
                                      <p:by>
                                        <p:hsl h="7200000" s="0" l="0"/>
                                      </p:by>
                                    </p:animClr>
                                    <p:animClr clrSpc="hsl" dir="cw">
                                      <p:cBhvr>
                                        <p:cTn id="218" dur="500" fill="hold"/>
                                        <p:tgtEl>
                                          <p:spTgt spid="18">
                                            <p:bg/>
                                          </p:spTgt>
                                        </p:tgtEl>
                                        <p:attrNameLst>
                                          <p:attrName>fillcolor</p:attrName>
                                        </p:attrNameLst>
                                      </p:cBhvr>
                                      <p:by>
                                        <p:hsl h="7200000" s="0" l="0"/>
                                      </p:by>
                                    </p:animClr>
                                    <p:animClr clrSpc="hsl" dir="cw">
                                      <p:cBhvr>
                                        <p:cTn id="219" dur="500" fill="hold"/>
                                        <p:tgtEl>
                                          <p:spTgt spid="18">
                                            <p:bg/>
                                          </p:spTgt>
                                        </p:tgtEl>
                                        <p:attrNameLst>
                                          <p:attrName>stroke.color</p:attrName>
                                        </p:attrNameLst>
                                      </p:cBhvr>
                                      <p:by>
                                        <p:hsl h="7200000" s="0" l="0"/>
                                      </p:by>
                                    </p:animClr>
                                    <p:set>
                                      <p:cBhvr>
                                        <p:cTn id="220" dur="500" fill="hold"/>
                                        <p:tgtEl>
                                          <p:spTgt spid="18">
                                            <p:bg/>
                                          </p:spTgt>
                                        </p:tgtEl>
                                        <p:attrNameLst>
                                          <p:attrName>fill.type</p:attrName>
                                        </p:attrNameLst>
                                      </p:cBhvr>
                                      <p:to>
                                        <p:strVal val="solid"/>
                                      </p:to>
                                    </p:set>
                                  </p:childTnLst>
                                </p:cTn>
                              </p:par>
                              <p:par>
                                <p:cTn id="221" presetID="21" presetClass="emph" presetSubtype="0" fill="hold" grpId="1" nodeType="withEffect">
                                  <p:stCondLst>
                                    <p:cond delay="0"/>
                                  </p:stCondLst>
                                  <p:childTnLst>
                                    <p:animClr clrSpc="hsl" dir="cw">
                                      <p:cBhvr override="childStyle">
                                        <p:cTn id="222" dur="500" fill="hold"/>
                                        <p:tgtEl>
                                          <p:spTgt spid="18">
                                            <p:txEl>
                                              <p:pRg st="0" end="0"/>
                                            </p:txEl>
                                          </p:spTgt>
                                        </p:tgtEl>
                                        <p:attrNameLst>
                                          <p:attrName>style.color</p:attrName>
                                        </p:attrNameLst>
                                      </p:cBhvr>
                                      <p:by>
                                        <p:hsl h="7200000" s="0" l="0"/>
                                      </p:by>
                                    </p:animClr>
                                    <p:animClr clrSpc="hsl" dir="cw">
                                      <p:cBhvr>
                                        <p:cTn id="223" dur="500" fill="hold"/>
                                        <p:tgtEl>
                                          <p:spTgt spid="18">
                                            <p:txEl>
                                              <p:pRg st="0" end="0"/>
                                            </p:txEl>
                                          </p:spTgt>
                                        </p:tgtEl>
                                        <p:attrNameLst>
                                          <p:attrName>fillcolor</p:attrName>
                                        </p:attrNameLst>
                                      </p:cBhvr>
                                      <p:by>
                                        <p:hsl h="7200000" s="0" l="0"/>
                                      </p:by>
                                    </p:animClr>
                                    <p:animClr clrSpc="hsl" dir="cw">
                                      <p:cBhvr>
                                        <p:cTn id="224" dur="500" fill="hold"/>
                                        <p:tgtEl>
                                          <p:spTgt spid="18">
                                            <p:txEl>
                                              <p:pRg st="0" end="0"/>
                                            </p:txEl>
                                          </p:spTgt>
                                        </p:tgtEl>
                                        <p:attrNameLst>
                                          <p:attrName>stroke.color</p:attrName>
                                        </p:attrNameLst>
                                      </p:cBhvr>
                                      <p:by>
                                        <p:hsl h="7200000" s="0" l="0"/>
                                      </p:by>
                                    </p:animClr>
                                    <p:set>
                                      <p:cBhvr>
                                        <p:cTn id="225" dur="500" fill="hold"/>
                                        <p:tgtEl>
                                          <p:spTgt spid="18">
                                            <p:txEl>
                                              <p:pRg st="0" end="0"/>
                                            </p:txEl>
                                          </p:spTgt>
                                        </p:tgtEl>
                                        <p:attrNameLst>
                                          <p:attrName>fill.type</p:attrName>
                                        </p:attrNameLst>
                                      </p:cBhvr>
                                      <p:to>
                                        <p:strVal val="solid"/>
                                      </p:to>
                                    </p:set>
                                  </p:childTnLst>
                                </p:cTn>
                              </p:par>
                              <p:par>
                                <p:cTn id="226" presetID="21" presetClass="emph" presetSubtype="0" fill="hold" grpId="1" nodeType="withEffect">
                                  <p:stCondLst>
                                    <p:cond delay="0"/>
                                  </p:stCondLst>
                                  <p:childTnLst>
                                    <p:animClr clrSpc="hsl" dir="cw">
                                      <p:cBhvr override="childStyle">
                                        <p:cTn id="227" dur="500" fill="hold"/>
                                        <p:tgtEl>
                                          <p:spTgt spid="18">
                                            <p:txEl>
                                              <p:pRg st="1" end="1"/>
                                            </p:txEl>
                                          </p:spTgt>
                                        </p:tgtEl>
                                        <p:attrNameLst>
                                          <p:attrName>style.color</p:attrName>
                                        </p:attrNameLst>
                                      </p:cBhvr>
                                      <p:by>
                                        <p:hsl h="7200000" s="0" l="0"/>
                                      </p:by>
                                    </p:animClr>
                                    <p:animClr clrSpc="hsl" dir="cw">
                                      <p:cBhvr>
                                        <p:cTn id="228" dur="500" fill="hold"/>
                                        <p:tgtEl>
                                          <p:spTgt spid="18">
                                            <p:txEl>
                                              <p:pRg st="1" end="1"/>
                                            </p:txEl>
                                          </p:spTgt>
                                        </p:tgtEl>
                                        <p:attrNameLst>
                                          <p:attrName>fillcolor</p:attrName>
                                        </p:attrNameLst>
                                      </p:cBhvr>
                                      <p:by>
                                        <p:hsl h="7200000" s="0" l="0"/>
                                      </p:by>
                                    </p:animClr>
                                    <p:animClr clrSpc="hsl" dir="cw">
                                      <p:cBhvr>
                                        <p:cTn id="229" dur="500" fill="hold"/>
                                        <p:tgtEl>
                                          <p:spTgt spid="18">
                                            <p:txEl>
                                              <p:pRg st="1" end="1"/>
                                            </p:txEl>
                                          </p:spTgt>
                                        </p:tgtEl>
                                        <p:attrNameLst>
                                          <p:attrName>stroke.color</p:attrName>
                                        </p:attrNameLst>
                                      </p:cBhvr>
                                      <p:by>
                                        <p:hsl h="7200000" s="0" l="0"/>
                                      </p:by>
                                    </p:animClr>
                                    <p:set>
                                      <p:cBhvr>
                                        <p:cTn id="230" dur="500" fill="hold"/>
                                        <p:tgtEl>
                                          <p:spTgt spid="18">
                                            <p:txEl>
                                              <p:pRg st="1" end="1"/>
                                            </p:txEl>
                                          </p:spTgt>
                                        </p:tgtEl>
                                        <p:attrNameLst>
                                          <p:attrName>fill.type</p:attrName>
                                        </p:attrNameLst>
                                      </p:cBhvr>
                                      <p:to>
                                        <p:strVal val="solid"/>
                                      </p:to>
                                    </p:set>
                                  </p:childTnLst>
                                </p:cTn>
                              </p:par>
                              <p:par>
                                <p:cTn id="231" presetID="21" presetClass="emph" presetSubtype="0" fill="hold" grpId="1" nodeType="withEffect">
                                  <p:stCondLst>
                                    <p:cond delay="0"/>
                                  </p:stCondLst>
                                  <p:childTnLst>
                                    <p:animClr clrSpc="hsl" dir="cw">
                                      <p:cBhvr override="childStyle">
                                        <p:cTn id="232" dur="500" fill="hold"/>
                                        <p:tgtEl>
                                          <p:spTgt spid="9">
                                            <p:bg/>
                                          </p:spTgt>
                                        </p:tgtEl>
                                        <p:attrNameLst>
                                          <p:attrName>style.color</p:attrName>
                                        </p:attrNameLst>
                                      </p:cBhvr>
                                      <p:by>
                                        <p:hsl h="7200000" s="0" l="0"/>
                                      </p:by>
                                    </p:animClr>
                                    <p:animClr clrSpc="hsl" dir="cw">
                                      <p:cBhvr>
                                        <p:cTn id="233" dur="500" fill="hold"/>
                                        <p:tgtEl>
                                          <p:spTgt spid="9">
                                            <p:bg/>
                                          </p:spTgt>
                                        </p:tgtEl>
                                        <p:attrNameLst>
                                          <p:attrName>fillcolor</p:attrName>
                                        </p:attrNameLst>
                                      </p:cBhvr>
                                      <p:by>
                                        <p:hsl h="7200000" s="0" l="0"/>
                                      </p:by>
                                    </p:animClr>
                                    <p:animClr clrSpc="hsl" dir="cw">
                                      <p:cBhvr>
                                        <p:cTn id="234" dur="500" fill="hold"/>
                                        <p:tgtEl>
                                          <p:spTgt spid="9">
                                            <p:bg/>
                                          </p:spTgt>
                                        </p:tgtEl>
                                        <p:attrNameLst>
                                          <p:attrName>stroke.color</p:attrName>
                                        </p:attrNameLst>
                                      </p:cBhvr>
                                      <p:by>
                                        <p:hsl h="7200000" s="0" l="0"/>
                                      </p:by>
                                    </p:animClr>
                                    <p:set>
                                      <p:cBhvr>
                                        <p:cTn id="235" dur="500" fill="hold"/>
                                        <p:tgtEl>
                                          <p:spTgt spid="9">
                                            <p:bg/>
                                          </p:spTgt>
                                        </p:tgtEl>
                                        <p:attrNameLst>
                                          <p:attrName>fill.type</p:attrName>
                                        </p:attrNameLst>
                                      </p:cBhvr>
                                      <p:to>
                                        <p:strVal val="solid"/>
                                      </p:to>
                                    </p:set>
                                  </p:childTnLst>
                                </p:cTn>
                              </p:par>
                              <p:par>
                                <p:cTn id="236" presetID="21" presetClass="emph" presetSubtype="0" fill="hold" grpId="1" nodeType="withEffect">
                                  <p:stCondLst>
                                    <p:cond delay="0"/>
                                  </p:stCondLst>
                                  <p:childTnLst>
                                    <p:animClr clrSpc="hsl" dir="cw">
                                      <p:cBhvr override="childStyle">
                                        <p:cTn id="237" dur="500" fill="hold"/>
                                        <p:tgtEl>
                                          <p:spTgt spid="9">
                                            <p:txEl>
                                              <p:pRg st="0" end="0"/>
                                            </p:txEl>
                                          </p:spTgt>
                                        </p:tgtEl>
                                        <p:attrNameLst>
                                          <p:attrName>style.color</p:attrName>
                                        </p:attrNameLst>
                                      </p:cBhvr>
                                      <p:by>
                                        <p:hsl h="7200000" s="0" l="0"/>
                                      </p:by>
                                    </p:animClr>
                                    <p:animClr clrSpc="hsl" dir="cw">
                                      <p:cBhvr>
                                        <p:cTn id="238" dur="500" fill="hold"/>
                                        <p:tgtEl>
                                          <p:spTgt spid="9">
                                            <p:txEl>
                                              <p:pRg st="0" end="0"/>
                                            </p:txEl>
                                          </p:spTgt>
                                        </p:tgtEl>
                                        <p:attrNameLst>
                                          <p:attrName>fillcolor</p:attrName>
                                        </p:attrNameLst>
                                      </p:cBhvr>
                                      <p:by>
                                        <p:hsl h="7200000" s="0" l="0"/>
                                      </p:by>
                                    </p:animClr>
                                    <p:animClr clrSpc="hsl" dir="cw">
                                      <p:cBhvr>
                                        <p:cTn id="239" dur="500" fill="hold"/>
                                        <p:tgtEl>
                                          <p:spTgt spid="9">
                                            <p:txEl>
                                              <p:pRg st="0" end="0"/>
                                            </p:txEl>
                                          </p:spTgt>
                                        </p:tgtEl>
                                        <p:attrNameLst>
                                          <p:attrName>stroke.color</p:attrName>
                                        </p:attrNameLst>
                                      </p:cBhvr>
                                      <p:by>
                                        <p:hsl h="7200000" s="0" l="0"/>
                                      </p:by>
                                    </p:animClr>
                                    <p:set>
                                      <p:cBhvr>
                                        <p:cTn id="240" dur="500" fill="hold"/>
                                        <p:tgtEl>
                                          <p:spTgt spid="9">
                                            <p:txEl>
                                              <p:pRg st="0" end="0"/>
                                            </p:txEl>
                                          </p:spTgt>
                                        </p:tgtEl>
                                        <p:attrNameLst>
                                          <p:attrName>fill.type</p:attrName>
                                        </p:attrNameLst>
                                      </p:cBhvr>
                                      <p:to>
                                        <p:strVal val="solid"/>
                                      </p:to>
                                    </p:set>
                                  </p:childTnLst>
                                </p:cTn>
                              </p:par>
                              <p:par>
                                <p:cTn id="241" presetID="21" presetClass="emph" presetSubtype="0" fill="hold" grpId="1" nodeType="withEffect">
                                  <p:stCondLst>
                                    <p:cond delay="0"/>
                                  </p:stCondLst>
                                  <p:childTnLst>
                                    <p:animClr clrSpc="hsl" dir="cw">
                                      <p:cBhvr override="childStyle">
                                        <p:cTn id="242" dur="500" fill="hold"/>
                                        <p:tgtEl>
                                          <p:spTgt spid="9">
                                            <p:txEl>
                                              <p:pRg st="1" end="1"/>
                                            </p:txEl>
                                          </p:spTgt>
                                        </p:tgtEl>
                                        <p:attrNameLst>
                                          <p:attrName>style.color</p:attrName>
                                        </p:attrNameLst>
                                      </p:cBhvr>
                                      <p:by>
                                        <p:hsl h="7200000" s="0" l="0"/>
                                      </p:by>
                                    </p:animClr>
                                    <p:animClr clrSpc="hsl" dir="cw">
                                      <p:cBhvr>
                                        <p:cTn id="243" dur="500" fill="hold"/>
                                        <p:tgtEl>
                                          <p:spTgt spid="9">
                                            <p:txEl>
                                              <p:pRg st="1" end="1"/>
                                            </p:txEl>
                                          </p:spTgt>
                                        </p:tgtEl>
                                        <p:attrNameLst>
                                          <p:attrName>fillcolor</p:attrName>
                                        </p:attrNameLst>
                                      </p:cBhvr>
                                      <p:by>
                                        <p:hsl h="7200000" s="0" l="0"/>
                                      </p:by>
                                    </p:animClr>
                                    <p:animClr clrSpc="hsl" dir="cw">
                                      <p:cBhvr>
                                        <p:cTn id="244" dur="500" fill="hold"/>
                                        <p:tgtEl>
                                          <p:spTgt spid="9">
                                            <p:txEl>
                                              <p:pRg st="1" end="1"/>
                                            </p:txEl>
                                          </p:spTgt>
                                        </p:tgtEl>
                                        <p:attrNameLst>
                                          <p:attrName>stroke.color</p:attrName>
                                        </p:attrNameLst>
                                      </p:cBhvr>
                                      <p:by>
                                        <p:hsl h="7200000" s="0" l="0"/>
                                      </p:by>
                                    </p:animClr>
                                    <p:set>
                                      <p:cBhvr>
                                        <p:cTn id="245" dur="500" fill="hold"/>
                                        <p:tgtEl>
                                          <p:spTgt spid="9">
                                            <p:txEl>
                                              <p:pRg st="1" end="1"/>
                                            </p:txEl>
                                          </p:spTgt>
                                        </p:tgtEl>
                                        <p:attrNameLst>
                                          <p:attrName>fill.type</p:attrName>
                                        </p:attrNameLst>
                                      </p:cBhvr>
                                      <p:to>
                                        <p:strVal val="solid"/>
                                      </p:to>
                                    </p:set>
                                  </p:childTnLst>
                                </p:cTn>
                              </p:par>
                              <p:par>
                                <p:cTn id="246" presetID="21" presetClass="emph" presetSubtype="0" fill="hold" grpId="1" nodeType="withEffect">
                                  <p:stCondLst>
                                    <p:cond delay="0"/>
                                  </p:stCondLst>
                                  <p:childTnLst>
                                    <p:animClr clrSpc="hsl" dir="cw">
                                      <p:cBhvr override="childStyle">
                                        <p:cTn id="247" dur="500" fill="hold"/>
                                        <p:tgtEl>
                                          <p:spTgt spid="20">
                                            <p:bg/>
                                          </p:spTgt>
                                        </p:tgtEl>
                                        <p:attrNameLst>
                                          <p:attrName>style.color</p:attrName>
                                        </p:attrNameLst>
                                      </p:cBhvr>
                                      <p:by>
                                        <p:hsl h="7200000" s="0" l="0"/>
                                      </p:by>
                                    </p:animClr>
                                    <p:animClr clrSpc="hsl" dir="cw">
                                      <p:cBhvr>
                                        <p:cTn id="248" dur="500" fill="hold"/>
                                        <p:tgtEl>
                                          <p:spTgt spid="20">
                                            <p:bg/>
                                          </p:spTgt>
                                        </p:tgtEl>
                                        <p:attrNameLst>
                                          <p:attrName>fillcolor</p:attrName>
                                        </p:attrNameLst>
                                      </p:cBhvr>
                                      <p:by>
                                        <p:hsl h="7200000" s="0" l="0"/>
                                      </p:by>
                                    </p:animClr>
                                    <p:animClr clrSpc="hsl" dir="cw">
                                      <p:cBhvr>
                                        <p:cTn id="249" dur="500" fill="hold"/>
                                        <p:tgtEl>
                                          <p:spTgt spid="20">
                                            <p:bg/>
                                          </p:spTgt>
                                        </p:tgtEl>
                                        <p:attrNameLst>
                                          <p:attrName>stroke.color</p:attrName>
                                        </p:attrNameLst>
                                      </p:cBhvr>
                                      <p:by>
                                        <p:hsl h="7200000" s="0" l="0"/>
                                      </p:by>
                                    </p:animClr>
                                    <p:set>
                                      <p:cBhvr>
                                        <p:cTn id="250" dur="500" fill="hold"/>
                                        <p:tgtEl>
                                          <p:spTgt spid="20">
                                            <p:bg/>
                                          </p:spTgt>
                                        </p:tgtEl>
                                        <p:attrNameLst>
                                          <p:attrName>fill.type</p:attrName>
                                        </p:attrNameLst>
                                      </p:cBhvr>
                                      <p:to>
                                        <p:strVal val="solid"/>
                                      </p:to>
                                    </p:set>
                                  </p:childTnLst>
                                </p:cTn>
                              </p:par>
                              <p:par>
                                <p:cTn id="251" presetID="21" presetClass="emph" presetSubtype="0" fill="hold" grpId="1" nodeType="withEffect">
                                  <p:stCondLst>
                                    <p:cond delay="0"/>
                                  </p:stCondLst>
                                  <p:childTnLst>
                                    <p:animClr clrSpc="hsl" dir="cw">
                                      <p:cBhvr override="childStyle">
                                        <p:cTn id="252" dur="500" fill="hold"/>
                                        <p:tgtEl>
                                          <p:spTgt spid="20">
                                            <p:txEl>
                                              <p:pRg st="0" end="0"/>
                                            </p:txEl>
                                          </p:spTgt>
                                        </p:tgtEl>
                                        <p:attrNameLst>
                                          <p:attrName>style.color</p:attrName>
                                        </p:attrNameLst>
                                      </p:cBhvr>
                                      <p:by>
                                        <p:hsl h="7200000" s="0" l="0"/>
                                      </p:by>
                                    </p:animClr>
                                    <p:animClr clrSpc="hsl" dir="cw">
                                      <p:cBhvr>
                                        <p:cTn id="253" dur="500" fill="hold"/>
                                        <p:tgtEl>
                                          <p:spTgt spid="20">
                                            <p:txEl>
                                              <p:pRg st="0" end="0"/>
                                            </p:txEl>
                                          </p:spTgt>
                                        </p:tgtEl>
                                        <p:attrNameLst>
                                          <p:attrName>fillcolor</p:attrName>
                                        </p:attrNameLst>
                                      </p:cBhvr>
                                      <p:by>
                                        <p:hsl h="7200000" s="0" l="0"/>
                                      </p:by>
                                    </p:animClr>
                                    <p:animClr clrSpc="hsl" dir="cw">
                                      <p:cBhvr>
                                        <p:cTn id="254" dur="500" fill="hold"/>
                                        <p:tgtEl>
                                          <p:spTgt spid="20">
                                            <p:txEl>
                                              <p:pRg st="0" end="0"/>
                                            </p:txEl>
                                          </p:spTgt>
                                        </p:tgtEl>
                                        <p:attrNameLst>
                                          <p:attrName>stroke.color</p:attrName>
                                        </p:attrNameLst>
                                      </p:cBhvr>
                                      <p:by>
                                        <p:hsl h="7200000" s="0" l="0"/>
                                      </p:by>
                                    </p:animClr>
                                    <p:set>
                                      <p:cBhvr>
                                        <p:cTn id="255" dur="500" fill="hold"/>
                                        <p:tgtEl>
                                          <p:spTgt spid="20">
                                            <p:txEl>
                                              <p:pRg st="0" end="0"/>
                                            </p:txEl>
                                          </p:spTgt>
                                        </p:tgtEl>
                                        <p:attrNameLst>
                                          <p:attrName>fill.type</p:attrName>
                                        </p:attrNameLst>
                                      </p:cBhvr>
                                      <p:to>
                                        <p:strVal val="solid"/>
                                      </p:to>
                                    </p:set>
                                  </p:childTnLst>
                                </p:cTn>
                              </p:par>
                              <p:par>
                                <p:cTn id="256" presetID="21" presetClass="emph" presetSubtype="0" fill="hold" grpId="1" nodeType="withEffect">
                                  <p:stCondLst>
                                    <p:cond delay="0"/>
                                  </p:stCondLst>
                                  <p:childTnLst>
                                    <p:animClr clrSpc="hsl" dir="cw">
                                      <p:cBhvr override="childStyle">
                                        <p:cTn id="257" dur="500" fill="hold"/>
                                        <p:tgtEl>
                                          <p:spTgt spid="20">
                                            <p:txEl>
                                              <p:pRg st="1" end="1"/>
                                            </p:txEl>
                                          </p:spTgt>
                                        </p:tgtEl>
                                        <p:attrNameLst>
                                          <p:attrName>style.color</p:attrName>
                                        </p:attrNameLst>
                                      </p:cBhvr>
                                      <p:by>
                                        <p:hsl h="7200000" s="0" l="0"/>
                                      </p:by>
                                    </p:animClr>
                                    <p:animClr clrSpc="hsl" dir="cw">
                                      <p:cBhvr>
                                        <p:cTn id="258" dur="500" fill="hold"/>
                                        <p:tgtEl>
                                          <p:spTgt spid="20">
                                            <p:txEl>
                                              <p:pRg st="1" end="1"/>
                                            </p:txEl>
                                          </p:spTgt>
                                        </p:tgtEl>
                                        <p:attrNameLst>
                                          <p:attrName>fillcolor</p:attrName>
                                        </p:attrNameLst>
                                      </p:cBhvr>
                                      <p:by>
                                        <p:hsl h="7200000" s="0" l="0"/>
                                      </p:by>
                                    </p:animClr>
                                    <p:animClr clrSpc="hsl" dir="cw">
                                      <p:cBhvr>
                                        <p:cTn id="259" dur="500" fill="hold"/>
                                        <p:tgtEl>
                                          <p:spTgt spid="20">
                                            <p:txEl>
                                              <p:pRg st="1" end="1"/>
                                            </p:txEl>
                                          </p:spTgt>
                                        </p:tgtEl>
                                        <p:attrNameLst>
                                          <p:attrName>stroke.color</p:attrName>
                                        </p:attrNameLst>
                                      </p:cBhvr>
                                      <p:by>
                                        <p:hsl h="7200000" s="0" l="0"/>
                                      </p:by>
                                    </p:animClr>
                                    <p:set>
                                      <p:cBhvr>
                                        <p:cTn id="260" dur="500" fill="hold"/>
                                        <p:tgtEl>
                                          <p:spTgt spid="20">
                                            <p:txEl>
                                              <p:pRg st="1" end="1"/>
                                            </p:txEl>
                                          </p:spTgt>
                                        </p:tgtEl>
                                        <p:attrNameLst>
                                          <p:attrName>fill.type</p:attrName>
                                        </p:attrNameLst>
                                      </p:cBhvr>
                                      <p:to>
                                        <p:strVal val="solid"/>
                                      </p:to>
                                    </p:set>
                                  </p:childTnLst>
                                </p:cTn>
                              </p:par>
                              <p:par>
                                <p:cTn id="261" presetID="21" presetClass="emph" presetSubtype="0" fill="hold" grpId="1" nodeType="withEffect">
                                  <p:stCondLst>
                                    <p:cond delay="0"/>
                                  </p:stCondLst>
                                  <p:childTnLst>
                                    <p:animClr clrSpc="hsl" dir="cw">
                                      <p:cBhvr override="childStyle">
                                        <p:cTn id="262" dur="500" fill="hold"/>
                                        <p:tgtEl>
                                          <p:spTgt spid="19">
                                            <p:bg/>
                                          </p:spTgt>
                                        </p:tgtEl>
                                        <p:attrNameLst>
                                          <p:attrName>style.color</p:attrName>
                                        </p:attrNameLst>
                                      </p:cBhvr>
                                      <p:by>
                                        <p:hsl h="7200000" s="0" l="0"/>
                                      </p:by>
                                    </p:animClr>
                                    <p:animClr clrSpc="hsl" dir="cw">
                                      <p:cBhvr>
                                        <p:cTn id="263" dur="500" fill="hold"/>
                                        <p:tgtEl>
                                          <p:spTgt spid="19">
                                            <p:bg/>
                                          </p:spTgt>
                                        </p:tgtEl>
                                        <p:attrNameLst>
                                          <p:attrName>fillcolor</p:attrName>
                                        </p:attrNameLst>
                                      </p:cBhvr>
                                      <p:by>
                                        <p:hsl h="7200000" s="0" l="0"/>
                                      </p:by>
                                    </p:animClr>
                                    <p:animClr clrSpc="hsl" dir="cw">
                                      <p:cBhvr>
                                        <p:cTn id="264" dur="500" fill="hold"/>
                                        <p:tgtEl>
                                          <p:spTgt spid="19">
                                            <p:bg/>
                                          </p:spTgt>
                                        </p:tgtEl>
                                        <p:attrNameLst>
                                          <p:attrName>stroke.color</p:attrName>
                                        </p:attrNameLst>
                                      </p:cBhvr>
                                      <p:by>
                                        <p:hsl h="7200000" s="0" l="0"/>
                                      </p:by>
                                    </p:animClr>
                                    <p:set>
                                      <p:cBhvr>
                                        <p:cTn id="265" dur="500" fill="hold"/>
                                        <p:tgtEl>
                                          <p:spTgt spid="19">
                                            <p:bg/>
                                          </p:spTgt>
                                        </p:tgtEl>
                                        <p:attrNameLst>
                                          <p:attrName>fill.type</p:attrName>
                                        </p:attrNameLst>
                                      </p:cBhvr>
                                      <p:to>
                                        <p:strVal val="solid"/>
                                      </p:to>
                                    </p:set>
                                  </p:childTnLst>
                                </p:cTn>
                              </p:par>
                              <p:par>
                                <p:cTn id="266" presetID="21" presetClass="emph" presetSubtype="0" fill="hold" grpId="1" nodeType="withEffect">
                                  <p:stCondLst>
                                    <p:cond delay="0"/>
                                  </p:stCondLst>
                                  <p:childTnLst>
                                    <p:animClr clrSpc="hsl" dir="cw">
                                      <p:cBhvr override="childStyle">
                                        <p:cTn id="267" dur="500" fill="hold"/>
                                        <p:tgtEl>
                                          <p:spTgt spid="19">
                                            <p:txEl>
                                              <p:pRg st="0" end="0"/>
                                            </p:txEl>
                                          </p:spTgt>
                                        </p:tgtEl>
                                        <p:attrNameLst>
                                          <p:attrName>style.color</p:attrName>
                                        </p:attrNameLst>
                                      </p:cBhvr>
                                      <p:by>
                                        <p:hsl h="7200000" s="0" l="0"/>
                                      </p:by>
                                    </p:animClr>
                                    <p:animClr clrSpc="hsl" dir="cw">
                                      <p:cBhvr>
                                        <p:cTn id="268" dur="500" fill="hold"/>
                                        <p:tgtEl>
                                          <p:spTgt spid="19">
                                            <p:txEl>
                                              <p:pRg st="0" end="0"/>
                                            </p:txEl>
                                          </p:spTgt>
                                        </p:tgtEl>
                                        <p:attrNameLst>
                                          <p:attrName>fillcolor</p:attrName>
                                        </p:attrNameLst>
                                      </p:cBhvr>
                                      <p:by>
                                        <p:hsl h="7200000" s="0" l="0"/>
                                      </p:by>
                                    </p:animClr>
                                    <p:animClr clrSpc="hsl" dir="cw">
                                      <p:cBhvr>
                                        <p:cTn id="269" dur="500" fill="hold"/>
                                        <p:tgtEl>
                                          <p:spTgt spid="19">
                                            <p:txEl>
                                              <p:pRg st="0" end="0"/>
                                            </p:txEl>
                                          </p:spTgt>
                                        </p:tgtEl>
                                        <p:attrNameLst>
                                          <p:attrName>stroke.color</p:attrName>
                                        </p:attrNameLst>
                                      </p:cBhvr>
                                      <p:by>
                                        <p:hsl h="7200000" s="0" l="0"/>
                                      </p:by>
                                    </p:animClr>
                                    <p:set>
                                      <p:cBhvr>
                                        <p:cTn id="270" dur="500" fill="hold"/>
                                        <p:tgtEl>
                                          <p:spTgt spid="19">
                                            <p:txEl>
                                              <p:pRg st="0" end="0"/>
                                            </p:txEl>
                                          </p:spTgt>
                                        </p:tgtEl>
                                        <p:attrNameLst>
                                          <p:attrName>fill.type</p:attrName>
                                        </p:attrNameLst>
                                      </p:cBhvr>
                                      <p:to>
                                        <p:strVal val="solid"/>
                                      </p:to>
                                    </p:set>
                                  </p:childTnLst>
                                </p:cTn>
                              </p:par>
                              <p:par>
                                <p:cTn id="271" presetID="21" presetClass="emph" presetSubtype="0" fill="hold" grpId="1" nodeType="withEffect">
                                  <p:stCondLst>
                                    <p:cond delay="0"/>
                                  </p:stCondLst>
                                  <p:childTnLst>
                                    <p:animClr clrSpc="hsl" dir="cw">
                                      <p:cBhvr override="childStyle">
                                        <p:cTn id="272" dur="500" fill="hold"/>
                                        <p:tgtEl>
                                          <p:spTgt spid="19">
                                            <p:txEl>
                                              <p:pRg st="1" end="1"/>
                                            </p:txEl>
                                          </p:spTgt>
                                        </p:tgtEl>
                                        <p:attrNameLst>
                                          <p:attrName>style.color</p:attrName>
                                        </p:attrNameLst>
                                      </p:cBhvr>
                                      <p:by>
                                        <p:hsl h="7200000" s="0" l="0"/>
                                      </p:by>
                                    </p:animClr>
                                    <p:animClr clrSpc="hsl" dir="cw">
                                      <p:cBhvr>
                                        <p:cTn id="273" dur="500" fill="hold"/>
                                        <p:tgtEl>
                                          <p:spTgt spid="19">
                                            <p:txEl>
                                              <p:pRg st="1" end="1"/>
                                            </p:txEl>
                                          </p:spTgt>
                                        </p:tgtEl>
                                        <p:attrNameLst>
                                          <p:attrName>fillcolor</p:attrName>
                                        </p:attrNameLst>
                                      </p:cBhvr>
                                      <p:by>
                                        <p:hsl h="7200000" s="0" l="0"/>
                                      </p:by>
                                    </p:animClr>
                                    <p:animClr clrSpc="hsl" dir="cw">
                                      <p:cBhvr>
                                        <p:cTn id="274" dur="500" fill="hold"/>
                                        <p:tgtEl>
                                          <p:spTgt spid="19">
                                            <p:txEl>
                                              <p:pRg st="1" end="1"/>
                                            </p:txEl>
                                          </p:spTgt>
                                        </p:tgtEl>
                                        <p:attrNameLst>
                                          <p:attrName>stroke.color</p:attrName>
                                        </p:attrNameLst>
                                      </p:cBhvr>
                                      <p:by>
                                        <p:hsl h="7200000" s="0" l="0"/>
                                      </p:by>
                                    </p:animClr>
                                    <p:set>
                                      <p:cBhvr>
                                        <p:cTn id="275" dur="500" fill="hold"/>
                                        <p:tgtEl>
                                          <p:spTgt spid="1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9" grpId="1" build="allAtOnce" animBg="1"/>
      <p:bldP spid="10" grpId="0" animBg="1"/>
      <p:bldP spid="11" grpId="0" animBg="1"/>
      <p:bldP spid="12" grpId="0" animBg="1"/>
      <p:bldP spid="13" grpId="0" animBg="1"/>
      <p:bldP spid="14" grpId="0" animBg="1"/>
      <p:bldP spid="15" grpId="0" animBg="1"/>
      <p:bldP spid="15" grpId="1" build="allAtOnce" animBg="1"/>
      <p:bldP spid="16" grpId="0" animBg="1"/>
      <p:bldP spid="17" grpId="0" animBg="1"/>
      <p:bldP spid="18" grpId="0" animBg="1"/>
      <p:bldP spid="18" grpId="1" build="allAtOnce" animBg="1"/>
      <p:bldP spid="19" grpId="0" animBg="1"/>
      <p:bldP spid="19" grpId="1" build="allAtOnce" animBg="1"/>
      <p:bldP spid="20" grpId="0" animBg="1"/>
      <p:bldP spid="20" grpId="1"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title"/>
          </p:nvPr>
        </p:nvSpPr>
        <p:spPr/>
        <p:txBody>
          <a:bodyPr/>
          <a:lstStyle/>
          <a:p>
            <a:r>
              <a:rPr lang="en-US" dirty="0"/>
              <a:t>Merge Sort</a:t>
            </a:r>
          </a:p>
        </p:txBody>
      </p:sp>
      <p:sp>
        <p:nvSpPr>
          <p:cNvPr id="4" name="Text Placeholder 3">
            <a:extLst>
              <a:ext uri="{FF2B5EF4-FFF2-40B4-BE49-F238E27FC236}">
                <a16:creationId xmlns:a16="http://schemas.microsoft.com/office/drawing/2014/main" id="{2CEBD437-27F8-F213-4604-95CDAAC6E6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5934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3266-EDC0-DAB7-08D8-56BDBE2557B7}"/>
              </a:ext>
            </a:extLst>
          </p:cNvPr>
          <p:cNvSpPr>
            <a:spLocks noGrp="1"/>
          </p:cNvSpPr>
          <p:nvPr>
            <p:ph type="title"/>
          </p:nvPr>
        </p:nvSpPr>
        <p:spPr/>
        <p:txBody>
          <a:bodyPr/>
          <a:lstStyle/>
          <a:p>
            <a:r>
              <a:rPr lang="en-US" dirty="0"/>
              <a:t>Merge sort</a:t>
            </a:r>
          </a:p>
        </p:txBody>
      </p:sp>
      <p:sp>
        <p:nvSpPr>
          <p:cNvPr id="3" name="Content Placeholder 2">
            <a:extLst>
              <a:ext uri="{FF2B5EF4-FFF2-40B4-BE49-F238E27FC236}">
                <a16:creationId xmlns:a16="http://schemas.microsoft.com/office/drawing/2014/main" id="{9389B08F-8FF2-9C95-3411-5CC4D970B4EC}"/>
              </a:ext>
            </a:extLst>
          </p:cNvPr>
          <p:cNvSpPr>
            <a:spLocks noGrp="1"/>
          </p:cNvSpPr>
          <p:nvPr>
            <p:ph idx="1"/>
          </p:nvPr>
        </p:nvSpPr>
        <p:spPr/>
        <p:txBody>
          <a:bodyPr/>
          <a:lstStyle/>
          <a:p>
            <a:r>
              <a:rPr lang="en-US" dirty="0"/>
              <a:t>As a practical example of tree recursion, we're going to look at the merge sort algorithm</a:t>
            </a:r>
          </a:p>
          <a:p>
            <a:r>
              <a:rPr lang="en-US" dirty="0"/>
              <a:t>You'll look at </a:t>
            </a:r>
            <a:r>
              <a:rPr lang="en-US" dirty="0" err="1"/>
              <a:t>mergesort</a:t>
            </a:r>
            <a:r>
              <a:rPr lang="en-US" dirty="0"/>
              <a:t> in detail and analyze its performance in relation to other sorting algorithms in CS 235.  Here we are just going to look how it works, and you'll implement it in Homework 5</a:t>
            </a:r>
          </a:p>
        </p:txBody>
      </p:sp>
    </p:spTree>
    <p:extLst>
      <p:ext uri="{BB962C8B-B14F-4D97-AF65-F5344CB8AC3E}">
        <p14:creationId xmlns:p14="http://schemas.microsoft.com/office/powerpoint/2010/main" val="1687189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0329A-DCD9-8A25-AD79-3AAF21AD2399}"/>
              </a:ext>
            </a:extLst>
          </p:cNvPr>
          <p:cNvSpPr>
            <a:spLocks noGrp="1"/>
          </p:cNvSpPr>
          <p:nvPr>
            <p:ph type="title"/>
          </p:nvPr>
        </p:nvSpPr>
        <p:spPr/>
        <p:txBody>
          <a:bodyPr/>
          <a:lstStyle/>
          <a:p>
            <a:r>
              <a:rPr lang="en-US" dirty="0"/>
              <a:t>Merging</a:t>
            </a:r>
          </a:p>
        </p:txBody>
      </p:sp>
      <p:sp>
        <p:nvSpPr>
          <p:cNvPr id="3" name="Content Placeholder 2">
            <a:extLst>
              <a:ext uri="{FF2B5EF4-FFF2-40B4-BE49-F238E27FC236}">
                <a16:creationId xmlns:a16="http://schemas.microsoft.com/office/drawing/2014/main" id="{5474AC41-87EB-69EA-9456-1E68A58E02A4}"/>
              </a:ext>
            </a:extLst>
          </p:cNvPr>
          <p:cNvSpPr>
            <a:spLocks noGrp="1"/>
          </p:cNvSpPr>
          <p:nvPr>
            <p:ph idx="1"/>
          </p:nvPr>
        </p:nvSpPr>
        <p:spPr/>
        <p:txBody>
          <a:bodyPr/>
          <a:lstStyle/>
          <a:p>
            <a:r>
              <a:rPr lang="en-US" dirty="0"/>
              <a:t>A merge is a common data processing operation performed on two sequences of data with the following characteristics:</a:t>
            </a:r>
          </a:p>
          <a:p>
            <a:pPr lvl="1"/>
            <a:r>
              <a:rPr lang="en-US" dirty="0"/>
              <a:t>Both sequences are ordered by the same comparison operator (that is, both sequences are sorted).</a:t>
            </a:r>
          </a:p>
          <a:p>
            <a:r>
              <a:rPr lang="en-US" dirty="0"/>
              <a:t>The result of the merge operation is a third sequence containing all the data from the first two sequences.</a:t>
            </a:r>
          </a:p>
          <a:p>
            <a:endParaRPr lang="en-US" dirty="0"/>
          </a:p>
        </p:txBody>
      </p:sp>
      <p:pic>
        <p:nvPicPr>
          <p:cNvPr id="4" name="Picture 2" descr="C:\Documents and Settings\Administrator\My Documents\Koffman\PPTs\JPEGS\JWCL233_Koffman JPG files\ch08\w0196-nn.jpg">
            <a:extLst>
              <a:ext uri="{FF2B5EF4-FFF2-40B4-BE49-F238E27FC236}">
                <a16:creationId xmlns:a16="http://schemas.microsoft.com/office/drawing/2014/main" id="{457E9591-DA4E-FCFA-E014-4BCA0D8E974A}"/>
              </a:ext>
            </a:extLst>
          </p:cNvPr>
          <p:cNvPicPr>
            <a:picLocks noChangeAspect="1" noChangeArrowheads="1"/>
          </p:cNvPicPr>
          <p:nvPr/>
        </p:nvPicPr>
        <p:blipFill>
          <a:blip r:embed="rId2"/>
          <a:srcRect/>
          <a:stretch>
            <a:fillRect/>
          </a:stretch>
        </p:blipFill>
        <p:spPr bwMode="auto">
          <a:xfrm>
            <a:off x="2613468" y="4182522"/>
            <a:ext cx="4724400" cy="2117725"/>
          </a:xfrm>
          <a:prstGeom prst="rect">
            <a:avLst/>
          </a:prstGeom>
          <a:noFill/>
          <a:ln w="9525">
            <a:noFill/>
            <a:miter lim="800000"/>
            <a:headEnd/>
            <a:tailEnd/>
          </a:ln>
        </p:spPr>
      </p:pic>
    </p:spTree>
    <p:extLst>
      <p:ext uri="{BB962C8B-B14F-4D97-AF65-F5344CB8AC3E}">
        <p14:creationId xmlns:p14="http://schemas.microsoft.com/office/powerpoint/2010/main" val="357481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0295-EDC8-C86C-4051-C0484211BDAB}"/>
              </a:ext>
            </a:extLst>
          </p:cNvPr>
          <p:cNvSpPr>
            <a:spLocks noGrp="1"/>
          </p:cNvSpPr>
          <p:nvPr>
            <p:ph type="title"/>
          </p:nvPr>
        </p:nvSpPr>
        <p:spPr/>
        <p:txBody>
          <a:bodyPr/>
          <a:lstStyle/>
          <a:p>
            <a:r>
              <a:rPr lang="en-US" dirty="0"/>
              <a:t>Merge Algorithm</a:t>
            </a:r>
          </a:p>
        </p:txBody>
      </p:sp>
      <p:sp>
        <p:nvSpPr>
          <p:cNvPr id="3" name="Content Placeholder 2">
            <a:extLst>
              <a:ext uri="{FF2B5EF4-FFF2-40B4-BE49-F238E27FC236}">
                <a16:creationId xmlns:a16="http://schemas.microsoft.com/office/drawing/2014/main" id="{CC0C5860-A060-D1E4-0A9D-E6307AB3BF1B}"/>
              </a:ext>
            </a:extLst>
          </p:cNvPr>
          <p:cNvSpPr>
            <a:spLocks noGrp="1"/>
          </p:cNvSpPr>
          <p:nvPr>
            <p:ph idx="1"/>
          </p:nvPr>
        </p:nvSpPr>
        <p:spPr>
          <a:xfrm>
            <a:off x="677334" y="1620092"/>
            <a:ext cx="8596668" cy="4110962"/>
          </a:xfrm>
        </p:spPr>
        <p:txBody>
          <a:bodyPr/>
          <a:lstStyle/>
          <a:p>
            <a:pPr marL="339725" indent="-339725">
              <a:spcBef>
                <a:spcPts val="0"/>
              </a:spcBef>
              <a:spcAft>
                <a:spcPts val="600"/>
              </a:spcAft>
              <a:buSzPct val="100000"/>
              <a:buAutoNum type="arabicPeriod"/>
              <a:defRPr/>
            </a:pPr>
            <a:r>
              <a:rPr lang="en-US" sz="2000" dirty="0"/>
              <a:t>Access the first item from both sequences.</a:t>
            </a:r>
          </a:p>
          <a:p>
            <a:pPr marL="339725" indent="-339725">
              <a:spcBef>
                <a:spcPts val="0"/>
              </a:spcBef>
              <a:buSzPct val="100000"/>
              <a:buAutoNum type="arabicPeriod"/>
              <a:defRPr/>
            </a:pPr>
            <a:r>
              <a:rPr lang="en-US" sz="2000" dirty="0"/>
              <a:t>While not finished with either sequence</a:t>
            </a:r>
          </a:p>
          <a:p>
            <a:pPr marL="739775" lvl="2" indent="-339725">
              <a:spcBef>
                <a:spcPts val="0"/>
              </a:spcBef>
              <a:spcAft>
                <a:spcPts val="600"/>
              </a:spcAft>
              <a:buSzPct val="100000"/>
              <a:buFont typeface="+mj-lt"/>
              <a:buAutoNum type="alphaLcPeriod"/>
              <a:defRPr/>
            </a:pPr>
            <a:r>
              <a:rPr lang="en-US" sz="1800" dirty="0"/>
              <a:t>Compare the current items from the two sequences, copy the smaller current item to the output sequence, and access the next item from the input sequence whose item was copied.</a:t>
            </a:r>
          </a:p>
          <a:p>
            <a:pPr marL="339725" indent="-339725">
              <a:spcBef>
                <a:spcPts val="0"/>
              </a:spcBef>
              <a:spcAft>
                <a:spcPts val="600"/>
              </a:spcAft>
              <a:buSzPct val="100000"/>
              <a:buAutoNum type="arabicPeriod" startAt="3"/>
              <a:defRPr/>
            </a:pPr>
            <a:r>
              <a:rPr lang="en-US" sz="2000" dirty="0"/>
              <a:t>Copy any remaining items from the first sequence to the output sequence.</a:t>
            </a:r>
          </a:p>
          <a:p>
            <a:pPr marL="339725" indent="-339725">
              <a:spcBef>
                <a:spcPts val="0"/>
              </a:spcBef>
              <a:buSzPct val="100000"/>
              <a:buAutoNum type="arabicPeriod" startAt="3"/>
              <a:defRPr/>
            </a:pPr>
            <a:r>
              <a:rPr lang="en-US" sz="2000" dirty="0"/>
              <a:t>Copy any remaining items from the second sequence to the output sequence.</a:t>
            </a:r>
            <a:endParaRPr lang="en-US" sz="2000" dirty="0">
              <a:latin typeface="Tw Cen MT" pitchFamily="34" charset="0"/>
              <a:cs typeface="Courier New" pitchFamily="49" charset="0"/>
            </a:endParaRPr>
          </a:p>
          <a:p>
            <a:endParaRPr lang="en-US" dirty="0"/>
          </a:p>
        </p:txBody>
      </p:sp>
      <p:pic>
        <p:nvPicPr>
          <p:cNvPr id="4" name="Picture 2" descr="C:\Documents and Settings\Administrator\My Documents\Koffman\PPTs\JPEGS\JWCL233_Koffman JPG files\ch08\w0196-nn.jpg">
            <a:extLst>
              <a:ext uri="{FF2B5EF4-FFF2-40B4-BE49-F238E27FC236}">
                <a16:creationId xmlns:a16="http://schemas.microsoft.com/office/drawing/2014/main" id="{DE3AD5FF-C176-0EBB-EC78-417155E889E0}"/>
              </a:ext>
            </a:extLst>
          </p:cNvPr>
          <p:cNvPicPr>
            <a:picLocks noChangeAspect="1" noChangeArrowheads="1"/>
          </p:cNvPicPr>
          <p:nvPr/>
        </p:nvPicPr>
        <p:blipFill>
          <a:blip r:embed="rId2"/>
          <a:srcRect/>
          <a:stretch>
            <a:fillRect/>
          </a:stretch>
        </p:blipFill>
        <p:spPr bwMode="auto">
          <a:xfrm>
            <a:off x="2613468" y="4504604"/>
            <a:ext cx="4724400" cy="2117725"/>
          </a:xfrm>
          <a:prstGeom prst="rect">
            <a:avLst/>
          </a:prstGeom>
          <a:noFill/>
          <a:ln w="9525">
            <a:noFill/>
            <a:miter lim="800000"/>
            <a:headEnd/>
            <a:tailEnd/>
          </a:ln>
        </p:spPr>
      </p:pic>
    </p:spTree>
    <p:extLst>
      <p:ext uri="{BB962C8B-B14F-4D97-AF65-F5344CB8AC3E}">
        <p14:creationId xmlns:p14="http://schemas.microsoft.com/office/powerpoint/2010/main" val="1719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Content Placeholder 2"/>
          <p:cNvSpPr>
            <a:spLocks noGrp="1"/>
          </p:cNvSpPr>
          <p:nvPr>
            <p:ph sz="quarter" idx="1"/>
          </p:nvPr>
        </p:nvSpPr>
        <p:spPr>
          <a:xfrm>
            <a:off x="677334" y="1930400"/>
            <a:ext cx="8596668" cy="4410030"/>
          </a:xfrm>
        </p:spPr>
        <p:txBody>
          <a:bodyPr>
            <a:normAutofit/>
          </a:bodyPr>
          <a:lstStyle/>
          <a:p>
            <a:pPr eaLnBrk="1" hangingPunct="1"/>
            <a:r>
              <a:rPr lang="en-US" dirty="0"/>
              <a:t>We can modify merging to sort a single, unsorted list</a:t>
            </a:r>
          </a:p>
          <a:p>
            <a:pPr lvl="1" indent="-342900">
              <a:buSzPct val="100000"/>
              <a:buFont typeface="+mj-lt"/>
              <a:buAutoNum type="arabicPeriod"/>
            </a:pPr>
            <a:r>
              <a:rPr lang="en-US" dirty="0"/>
              <a:t>Split the list into two halves</a:t>
            </a:r>
          </a:p>
          <a:p>
            <a:pPr lvl="1" indent="-342900">
              <a:buSzPct val="100000"/>
              <a:buFont typeface="+mj-lt"/>
              <a:buAutoNum type="arabicPeriod"/>
            </a:pPr>
            <a:r>
              <a:rPr lang="en-US" dirty="0"/>
              <a:t>Sort the left half</a:t>
            </a:r>
          </a:p>
          <a:p>
            <a:pPr lvl="1" indent="-342900">
              <a:buSzPct val="100000"/>
              <a:buFont typeface="+mj-lt"/>
              <a:buAutoNum type="arabicPeriod"/>
            </a:pPr>
            <a:r>
              <a:rPr lang="en-US" dirty="0"/>
              <a:t>Sort the right half</a:t>
            </a:r>
          </a:p>
          <a:p>
            <a:pPr lvl="1" indent="-342900">
              <a:buSzPct val="100000"/>
              <a:buFont typeface="+mj-lt"/>
              <a:buAutoNum type="arabicPeriod"/>
            </a:pPr>
            <a:r>
              <a:rPr lang="en-US" dirty="0"/>
              <a:t>Merge the two</a:t>
            </a:r>
          </a:p>
          <a:p>
            <a:pPr eaLnBrk="1" hangingPunct="1"/>
            <a:endParaRPr lang="en-US" dirty="0"/>
          </a:p>
        </p:txBody>
      </p:sp>
      <p:sp>
        <p:nvSpPr>
          <p:cNvPr id="4" name="Title 3"/>
          <p:cNvSpPr>
            <a:spLocks noGrp="1"/>
          </p:cNvSpPr>
          <p:nvPr>
            <p:ph type="title"/>
          </p:nvPr>
        </p:nvSpPr>
        <p:spPr/>
        <p:txBody>
          <a:bodyPr/>
          <a:lstStyle/>
          <a:p>
            <a:r>
              <a:rPr lang="en-US" dirty="0"/>
              <a:t>Recursive Merge Sort</a:t>
            </a:r>
          </a:p>
        </p:txBody>
      </p:sp>
    </p:spTree>
    <p:extLst>
      <p:ext uri="{BB962C8B-B14F-4D97-AF65-F5344CB8AC3E}">
        <p14:creationId xmlns:p14="http://schemas.microsoft.com/office/powerpoint/2010/main" val="389398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6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62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Content Placeholder 2"/>
          <p:cNvSpPr>
            <a:spLocks noGrp="1"/>
          </p:cNvSpPr>
          <p:nvPr>
            <p:ph sz="quarter" idx="1"/>
          </p:nvPr>
        </p:nvSpPr>
        <p:spPr>
          <a:xfrm>
            <a:off x="677334" y="1930400"/>
            <a:ext cx="8596668" cy="4136653"/>
          </a:xfrm>
        </p:spPr>
        <p:txBody>
          <a:bodyPr>
            <a:normAutofit/>
          </a:bodyPr>
          <a:lstStyle/>
          <a:p>
            <a:pPr eaLnBrk="1" hangingPunct="1"/>
            <a:r>
              <a:rPr lang="en-US" dirty="0"/>
              <a:t>This algorithm can be written recursively</a:t>
            </a:r>
          </a:p>
          <a:p>
            <a:pPr marL="684213" lvl="1" indent="-342900">
              <a:buSzPct val="100000"/>
              <a:buFont typeface="+mj-lt"/>
              <a:buAutoNum type="arabicPeriod"/>
            </a:pPr>
            <a:r>
              <a:rPr lang="en-US" dirty="0"/>
              <a:t>If the list has only a single element, return</a:t>
            </a:r>
          </a:p>
          <a:p>
            <a:pPr marL="684213" lvl="1" indent="-342900">
              <a:buSzPct val="100000"/>
              <a:buFont typeface="+mj-lt"/>
              <a:buAutoNum type="arabicPeriod"/>
            </a:pPr>
            <a:r>
              <a:rPr lang="en-US" dirty="0"/>
              <a:t>Store the first half of the list in </a:t>
            </a:r>
            <a:r>
              <a:rPr lang="en-US" b="1" i="1" dirty="0"/>
              <a:t>left</a:t>
            </a:r>
          </a:p>
          <a:p>
            <a:pPr marL="684213" lvl="1" indent="-342900">
              <a:buSzPct val="100000"/>
              <a:buFont typeface="+mj-lt"/>
              <a:buAutoNum type="arabicPeriod"/>
            </a:pPr>
            <a:r>
              <a:rPr lang="en-US" dirty="0"/>
              <a:t>Store the second half of the table in </a:t>
            </a:r>
            <a:r>
              <a:rPr lang="en-US" b="1" i="1" dirty="0"/>
              <a:t>right</a:t>
            </a:r>
          </a:p>
          <a:p>
            <a:pPr marL="684213" lvl="1" indent="-342900">
              <a:buSzPct val="100000"/>
              <a:buFont typeface="+mj-lt"/>
              <a:buAutoNum type="arabicPeriod"/>
            </a:pPr>
            <a:r>
              <a:rPr lang="en-US" dirty="0"/>
              <a:t>Recursively apply the merge sort algorithm to </a:t>
            </a:r>
            <a:r>
              <a:rPr lang="en-US" b="1" i="1" dirty="0"/>
              <a:t>left</a:t>
            </a:r>
          </a:p>
          <a:p>
            <a:pPr marL="684213" lvl="1" indent="-342900">
              <a:buSzPct val="100000"/>
              <a:buFont typeface="+mj-lt"/>
              <a:buAutoNum type="arabicPeriod"/>
            </a:pPr>
            <a:r>
              <a:rPr lang="en-US" dirty="0"/>
              <a:t>Recursively apply the merge sort algorithm to </a:t>
            </a:r>
            <a:r>
              <a:rPr lang="en-US" b="1" i="1" dirty="0"/>
              <a:t>right</a:t>
            </a:r>
          </a:p>
          <a:p>
            <a:pPr marL="684213" lvl="1" indent="-342900">
              <a:buSzPct val="100000"/>
              <a:buFont typeface="+mj-lt"/>
              <a:buAutoNum type="arabicPeriod"/>
            </a:pPr>
            <a:r>
              <a:rPr lang="en-US" dirty="0"/>
              <a:t>Call the merge function with </a:t>
            </a:r>
            <a:r>
              <a:rPr lang="en-US" b="1" i="1" dirty="0"/>
              <a:t>left</a:t>
            </a:r>
            <a:r>
              <a:rPr lang="en-US" dirty="0"/>
              <a:t> and </a:t>
            </a:r>
            <a:r>
              <a:rPr lang="en-US" b="1" i="1" dirty="0"/>
              <a:t>right</a:t>
            </a:r>
            <a:r>
              <a:rPr lang="en-US" dirty="0"/>
              <a:t> as the input sequences</a:t>
            </a:r>
          </a:p>
          <a:p>
            <a:pPr marL="684213" lvl="1" indent="-342900">
              <a:buSzPct val="100000"/>
              <a:buFont typeface="+mj-lt"/>
              <a:buAutoNum type="arabicPeriod"/>
            </a:pPr>
            <a:r>
              <a:rPr lang="en-US" dirty="0"/>
              <a:t>Return the merged list.</a:t>
            </a:r>
          </a:p>
          <a:p>
            <a:pPr eaLnBrk="1" hangingPunct="1"/>
            <a:endParaRPr lang="en-US" dirty="0"/>
          </a:p>
        </p:txBody>
      </p:sp>
      <p:sp>
        <p:nvSpPr>
          <p:cNvPr id="4" name="Title 3"/>
          <p:cNvSpPr>
            <a:spLocks noGrp="1"/>
          </p:cNvSpPr>
          <p:nvPr>
            <p:ph type="title"/>
          </p:nvPr>
        </p:nvSpPr>
        <p:spPr/>
        <p:txBody>
          <a:bodyPr/>
          <a:lstStyle/>
          <a:p>
            <a:r>
              <a:rPr lang="en-US" dirty="0"/>
              <a:t>Recursive Merge Sort</a:t>
            </a:r>
          </a:p>
        </p:txBody>
      </p:sp>
    </p:spTree>
    <p:extLst>
      <p:ext uri="{BB962C8B-B14F-4D97-AF65-F5344CB8AC3E}">
        <p14:creationId xmlns:p14="http://schemas.microsoft.com/office/powerpoint/2010/main" val="1445145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4674" name="Group 40"/>
          <p:cNvGrpSpPr>
            <a:grpSpLocks/>
          </p:cNvGrpSpPr>
          <p:nvPr/>
        </p:nvGrpSpPr>
        <p:grpSpPr bwMode="auto">
          <a:xfrm>
            <a:off x="4302125" y="1905000"/>
            <a:ext cx="3619500" cy="457200"/>
            <a:chOff x="940761" y="3218432"/>
            <a:chExt cx="3619500" cy="457200"/>
          </a:xfrm>
        </p:grpSpPr>
        <p:grpSp>
          <p:nvGrpSpPr>
            <p:cNvPr id="284703"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84704"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55" name="Group 54"/>
          <p:cNvGrpSpPr>
            <a:grpSpLocks/>
          </p:cNvGrpSpPr>
          <p:nvPr/>
        </p:nvGrpSpPr>
        <p:grpSpPr bwMode="auto">
          <a:xfrm>
            <a:off x="7197725" y="2819400"/>
            <a:ext cx="1816100" cy="457200"/>
            <a:chOff x="1333500" y="3124200"/>
            <a:chExt cx="1814848" cy="457200"/>
          </a:xfrm>
        </p:grpSpPr>
        <p:sp>
          <p:nvSpPr>
            <p:cNvPr id="56" name="Rectangle 55"/>
            <p:cNvSpPr/>
            <p:nvPr/>
          </p:nvSpPr>
          <p:spPr>
            <a:xfrm>
              <a:off x="1333500"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57" name="Rectangle 56"/>
            <p:cNvSpPr/>
            <p:nvPr/>
          </p:nvSpPr>
          <p:spPr>
            <a:xfrm>
              <a:off x="1776108" y="3124200"/>
              <a:ext cx="4584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58" name="Rectangle 57"/>
            <p:cNvSpPr/>
            <p:nvPr/>
          </p:nvSpPr>
          <p:spPr>
            <a:xfrm>
              <a:off x="2234578"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59" name="Rectangle 58"/>
            <p:cNvSpPr/>
            <p:nvPr/>
          </p:nvSpPr>
          <p:spPr>
            <a:xfrm>
              <a:off x="2691463"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54" name="Group 53"/>
          <p:cNvGrpSpPr>
            <a:grpSpLocks/>
          </p:cNvGrpSpPr>
          <p:nvPr/>
        </p:nvGrpSpPr>
        <p:grpSpPr bwMode="auto">
          <a:xfrm>
            <a:off x="3209926" y="2819400"/>
            <a:ext cx="1814513" cy="457200"/>
            <a:chOff x="1333500" y="3124200"/>
            <a:chExt cx="1814848" cy="457200"/>
          </a:xfrm>
        </p:grpSpPr>
        <p:sp>
          <p:nvSpPr>
            <p:cNvPr id="49" name="Rectangle 48"/>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50" name="Rectangle 49"/>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51" name="Rectangle 50"/>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52" name="Rectangle 51"/>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60" name="Group 59"/>
          <p:cNvGrpSpPr>
            <a:grpSpLocks/>
          </p:cNvGrpSpPr>
          <p:nvPr/>
        </p:nvGrpSpPr>
        <p:grpSpPr bwMode="auto">
          <a:xfrm>
            <a:off x="3209926" y="2819400"/>
            <a:ext cx="1814513" cy="457200"/>
            <a:chOff x="1333500" y="3124200"/>
            <a:chExt cx="1814848" cy="457200"/>
          </a:xfrm>
        </p:grpSpPr>
        <p:sp>
          <p:nvSpPr>
            <p:cNvPr id="91" name="Rectangle 90"/>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92" name="Rectangle 91"/>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93" name="Rectangle 92"/>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94" name="Rectangle 93"/>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86" name="Group 85"/>
          <p:cNvGrpSpPr>
            <a:grpSpLocks/>
          </p:cNvGrpSpPr>
          <p:nvPr/>
        </p:nvGrpSpPr>
        <p:grpSpPr bwMode="auto">
          <a:xfrm>
            <a:off x="7197725" y="2819400"/>
            <a:ext cx="1816100" cy="457200"/>
            <a:chOff x="1333500" y="3124200"/>
            <a:chExt cx="1814848" cy="457200"/>
          </a:xfrm>
        </p:grpSpPr>
        <p:sp>
          <p:nvSpPr>
            <p:cNvPr id="87" name="Rectangle 86"/>
            <p:cNvSpPr/>
            <p:nvPr/>
          </p:nvSpPr>
          <p:spPr>
            <a:xfrm>
              <a:off x="1333500"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88" name="Rectangle 87"/>
            <p:cNvSpPr/>
            <p:nvPr/>
          </p:nvSpPr>
          <p:spPr>
            <a:xfrm>
              <a:off x="1776108" y="3124200"/>
              <a:ext cx="4584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89" name="Rectangle 88"/>
            <p:cNvSpPr/>
            <p:nvPr/>
          </p:nvSpPr>
          <p:spPr>
            <a:xfrm>
              <a:off x="2234578"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90" name="Rectangle 89"/>
            <p:cNvSpPr/>
            <p:nvPr/>
          </p:nvSpPr>
          <p:spPr>
            <a:xfrm>
              <a:off x="2691463"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sp>
        <p:nvSpPr>
          <p:cNvPr id="3" name="TextBox 2"/>
          <p:cNvSpPr txBox="1">
            <a:spLocks noChangeArrowheads="1"/>
          </p:cNvSpPr>
          <p:nvPr/>
        </p:nvSpPr>
        <p:spPr bwMode="auto">
          <a:xfrm>
            <a:off x="4213225" y="19478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itchFamily="49" charset="0"/>
                <a:ea typeface="+mn-ea"/>
                <a:cs typeface="Courier New" pitchFamily="49" charset="0"/>
              </a:rPr>
              <a:t>50</a:t>
            </a:r>
          </a:p>
        </p:txBody>
      </p:sp>
      <p:sp>
        <p:nvSpPr>
          <p:cNvPr id="95" name="TextBox 94"/>
          <p:cNvSpPr txBox="1">
            <a:spLocks noChangeArrowheads="1"/>
          </p:cNvSpPr>
          <p:nvPr/>
        </p:nvSpPr>
        <p:spPr bwMode="auto">
          <a:xfrm>
            <a:off x="4656138" y="19478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60</a:t>
            </a:r>
          </a:p>
        </p:txBody>
      </p:sp>
      <p:sp>
        <p:nvSpPr>
          <p:cNvPr id="96" name="TextBox 95"/>
          <p:cNvSpPr txBox="1">
            <a:spLocks noChangeArrowheads="1"/>
          </p:cNvSpPr>
          <p:nvPr/>
        </p:nvSpPr>
        <p:spPr bwMode="auto">
          <a:xfrm>
            <a:off x="5113338" y="19478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45</a:t>
            </a:r>
          </a:p>
        </p:txBody>
      </p:sp>
      <p:sp>
        <p:nvSpPr>
          <p:cNvPr id="97" name="TextBox 96"/>
          <p:cNvSpPr txBox="1">
            <a:spLocks noChangeArrowheads="1"/>
          </p:cNvSpPr>
          <p:nvPr/>
        </p:nvSpPr>
        <p:spPr bwMode="auto">
          <a:xfrm>
            <a:off x="5570538" y="19478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30</a:t>
            </a:r>
          </a:p>
        </p:txBody>
      </p:sp>
      <p:sp>
        <p:nvSpPr>
          <p:cNvPr id="99" name="TextBox 98"/>
          <p:cNvSpPr txBox="1">
            <a:spLocks noChangeArrowheads="1"/>
          </p:cNvSpPr>
          <p:nvPr/>
        </p:nvSpPr>
        <p:spPr bwMode="auto">
          <a:xfrm>
            <a:off x="6027738" y="19478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90</a:t>
            </a:r>
          </a:p>
        </p:txBody>
      </p:sp>
      <p:sp>
        <p:nvSpPr>
          <p:cNvPr id="100" name="TextBox 99"/>
          <p:cNvSpPr txBox="1">
            <a:spLocks noChangeArrowheads="1"/>
          </p:cNvSpPr>
          <p:nvPr/>
        </p:nvSpPr>
        <p:spPr bwMode="auto">
          <a:xfrm>
            <a:off x="6475413" y="1947862"/>
            <a:ext cx="633412"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20</a:t>
            </a:r>
          </a:p>
        </p:txBody>
      </p:sp>
      <p:sp>
        <p:nvSpPr>
          <p:cNvPr id="101" name="TextBox 100"/>
          <p:cNvSpPr txBox="1">
            <a:spLocks noChangeArrowheads="1"/>
          </p:cNvSpPr>
          <p:nvPr/>
        </p:nvSpPr>
        <p:spPr bwMode="auto">
          <a:xfrm>
            <a:off x="6918325" y="19478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80</a:t>
            </a:r>
          </a:p>
        </p:txBody>
      </p:sp>
      <p:sp>
        <p:nvSpPr>
          <p:cNvPr id="102" name="TextBox 101"/>
          <p:cNvSpPr txBox="1">
            <a:spLocks noChangeArrowheads="1"/>
          </p:cNvSpPr>
          <p:nvPr/>
        </p:nvSpPr>
        <p:spPr bwMode="auto">
          <a:xfrm>
            <a:off x="7375525" y="19478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urier New" pitchFamily="49" charset="0"/>
                <a:ea typeface="+mn-ea"/>
                <a:cs typeface="Courier New" pitchFamily="49" charset="0"/>
              </a:rPr>
              <a:t>15</a:t>
            </a:r>
          </a:p>
        </p:txBody>
      </p:sp>
      <p:sp>
        <p:nvSpPr>
          <p:cNvPr id="5" name="Title 4"/>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395935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0" presetClass="path" presetSubtype="0" accel="50000" decel="50000" fill="hold" grpId="0" nodeType="afterEffect">
                                  <p:stCondLst>
                                    <p:cond delay="0"/>
                                  </p:stCondLst>
                                  <p:childTnLst>
                                    <p:animMotion origin="layout" path="M -0.00234 0.00139 L -0.00234 0.00162 C -0.00677 0.00162 -0.01119 0.00162 -0.01562 0.00255 C -0.02226 0.00393 -0.0345 0.0081 -0.0414 0.01042 C -0.04531 0.01343 -0.04934 0.01597 -0.05312 0.01968 C -0.05481 0.0213 -0.05625 0.02361 -0.05755 0.02616 C -0.06289 0.03634 -0.06783 0.04699 -0.07304 0.05741 C -0.07513 0.06181 -0.07955 0.0706 -0.07955 0.07083 C -0.08151 0.07917 -0.08098 0.07593 -0.08255 0.08611 C -0.08281 0.08796 -0.08307 0.08958 -0.08333 0.09143 C -0.08385 0.09653 -0.08398 0.10185 -0.08476 0.10718 C -0.08554 0.11227 -0.08554 0.11806 -0.08697 0.12268 L -0.08984 0.13333 " pathEditMode="relative" rAng="0" ptsTypes="AAAAAAAAAAAAA">
                                      <p:cBhvr>
                                        <p:cTn id="10" dur="2000" fill="hold"/>
                                        <p:tgtEl>
                                          <p:spTgt spid="3"/>
                                        </p:tgtEl>
                                        <p:attrNameLst>
                                          <p:attrName>ppt_x</p:attrName>
                                          <p:attrName>ppt_y</p:attrName>
                                        </p:attrNameLst>
                                      </p:cBhvr>
                                      <p:rCtr x="-4375" y="6597"/>
                                    </p:animMotion>
                                  </p:childTnLst>
                                </p:cTn>
                              </p:par>
                              <p:par>
                                <p:cTn id="11" presetID="0" presetClass="path" presetSubtype="0" accel="50000" decel="50000" fill="hold" grpId="0" nodeType="withEffect">
                                  <p:stCondLst>
                                    <p:cond delay="0"/>
                                  </p:stCondLst>
                                  <p:childTnLst>
                                    <p:animMotion origin="layout" path="M -0.00234 0.00139 L -0.00234 0.00162 C -0.00677 0.00162 -0.0112 0.00162 -0.01562 0.00255 C -0.02226 0.00393 -0.0345 0.0081 -0.0414 0.01042 C -0.04531 0.01343 -0.04935 0.01597 -0.05312 0.01968 C -0.05481 0.0213 -0.05625 0.02361 -0.05755 0.02616 C -0.06289 0.03634 -0.06784 0.04699 -0.07304 0.05741 C -0.07513 0.06181 -0.07955 0.0706 -0.07955 0.07083 C -0.08151 0.07917 -0.08099 0.07593 -0.08255 0.08611 C -0.08281 0.08796 -0.08307 0.08958 -0.08333 0.09143 C -0.08385 0.09653 -0.08398 0.10185 -0.08476 0.10718 C -0.08554 0.11227 -0.08554 0.11806 -0.08698 0.12268 L -0.08984 0.13333 " pathEditMode="relative" rAng="0" ptsTypes="AAAAAAAAAAAAA">
                                      <p:cBhvr>
                                        <p:cTn id="12" dur="2000" fill="hold"/>
                                        <p:tgtEl>
                                          <p:spTgt spid="95"/>
                                        </p:tgtEl>
                                        <p:attrNameLst>
                                          <p:attrName>ppt_x</p:attrName>
                                          <p:attrName>ppt_y</p:attrName>
                                        </p:attrNameLst>
                                      </p:cBhvr>
                                      <p:rCtr x="-4375" y="6597"/>
                                    </p:animMotion>
                                  </p:childTnLst>
                                </p:cTn>
                              </p:par>
                              <p:par>
                                <p:cTn id="13" presetID="0" presetClass="path" presetSubtype="0" accel="50000" decel="50000" fill="hold" grpId="0" nodeType="withEffect">
                                  <p:stCondLst>
                                    <p:cond delay="0"/>
                                  </p:stCondLst>
                                  <p:childTnLst>
                                    <p:animMotion origin="layout" path="M -0.00234 0.00139 L -0.00234 0.00162 C -0.00677 0.00162 -0.0112 0.00162 -0.01562 0.00255 C -0.02226 0.00393 -0.0345 0.0081 -0.0414 0.01042 C -0.04531 0.01343 -0.04935 0.01597 -0.05312 0.01968 C -0.05481 0.0213 -0.05625 0.02361 -0.05755 0.02616 C -0.06289 0.03634 -0.06784 0.04699 -0.07304 0.05741 C -0.07513 0.06181 -0.07955 0.0706 -0.07955 0.07083 C -0.08151 0.07917 -0.08099 0.07593 -0.08255 0.08611 C -0.08281 0.08796 -0.08307 0.08958 -0.08333 0.09143 C -0.08385 0.09653 -0.08398 0.10185 -0.08476 0.10718 C -0.08554 0.11227 -0.08554 0.11806 -0.08698 0.12268 L -0.08984 0.13333 " pathEditMode="relative" rAng="0" ptsTypes="AAAAAAAAAAAAA">
                                      <p:cBhvr>
                                        <p:cTn id="14" dur="2000" fill="hold"/>
                                        <p:tgtEl>
                                          <p:spTgt spid="96"/>
                                        </p:tgtEl>
                                        <p:attrNameLst>
                                          <p:attrName>ppt_x</p:attrName>
                                          <p:attrName>ppt_y</p:attrName>
                                        </p:attrNameLst>
                                      </p:cBhvr>
                                      <p:rCtr x="-4375" y="6597"/>
                                    </p:animMotion>
                                  </p:childTnLst>
                                </p:cTn>
                              </p:par>
                              <p:par>
                                <p:cTn id="15" presetID="0" presetClass="path" presetSubtype="0" accel="50000" decel="50000" fill="hold" grpId="0" nodeType="withEffect">
                                  <p:stCondLst>
                                    <p:cond delay="0"/>
                                  </p:stCondLst>
                                  <p:childTnLst>
                                    <p:animMotion origin="layout" path="M -0.00234 0.00139 L -0.00234 0.00162 C -0.00677 0.00162 -0.0112 0.00162 -0.01562 0.00255 C -0.02226 0.00393 -0.0345 0.0081 -0.0414 0.01042 C -0.04531 0.01343 -0.04935 0.01597 -0.05312 0.01968 C -0.05481 0.0213 -0.05625 0.02361 -0.05755 0.02616 C -0.06289 0.03634 -0.06784 0.04699 -0.07304 0.05741 C -0.07513 0.06181 -0.07955 0.0706 -0.07955 0.07083 C -0.08151 0.07917 -0.08099 0.07593 -0.08255 0.08611 C -0.08281 0.08796 -0.08307 0.08958 -0.08333 0.09143 C -0.08385 0.09653 -0.08398 0.10185 -0.08476 0.10718 C -0.08554 0.11227 -0.08554 0.11806 -0.08698 0.12268 L -0.08984 0.13333 " pathEditMode="relative" rAng="0" ptsTypes="AAAAAAAAAAAAA">
                                      <p:cBhvr>
                                        <p:cTn id="16" dur="2000" fill="hold"/>
                                        <p:tgtEl>
                                          <p:spTgt spid="97"/>
                                        </p:tgtEl>
                                        <p:attrNameLst>
                                          <p:attrName>ppt_x</p:attrName>
                                          <p:attrName>ppt_y</p:attrName>
                                        </p:attrNameLst>
                                      </p:cBhvr>
                                      <p:rCtr x="-4375" y="6597"/>
                                    </p:animMotion>
                                  </p:childTnLst>
                                </p:cTn>
                              </p:par>
                            </p:childTnLst>
                          </p:cTn>
                        </p:par>
                        <p:par>
                          <p:cTn id="17" fill="hold">
                            <p:stCondLst>
                              <p:cond delay="2500"/>
                            </p:stCondLst>
                            <p:childTnLst>
                              <p:par>
                                <p:cTn id="18" presetID="1"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par>
                          <p:cTn id="23" fill="hold">
                            <p:stCondLst>
                              <p:cond delay="2500"/>
                            </p:stCondLst>
                            <p:childTnLst>
                              <p:par>
                                <p:cTn id="24" presetID="0" presetClass="path" presetSubtype="0" accel="50000" decel="50000" fill="hold" grpId="0" nodeType="afterEffect">
                                  <p:stCondLst>
                                    <p:cond delay="0"/>
                                  </p:stCondLst>
                                  <p:childTnLst>
                                    <p:animMotion origin="layout" path="M -0.00234 -0.00417 L -0.00234 -0.00394 L 0.04024 -0.00162 C 0.04466 -0.00046 0.04766 0.00694 0.0513 0.01134 C 0.05808 0.01944 0.05716 0.01852 0.0638 0.02569 C 0.06498 0.02708 0.06641 0.02801 0.06745 0.02963 C 0.06901 0.03194 0.07045 0.03403 0.07188 0.03634 C 0.0724 0.03704 0.07292 0.03796 0.07344 0.03889 C 0.07487 0.0412 0.07657 0.04282 0.07774 0.04537 C 0.08125 0.05255 0.08737 0.06759 0.08737 0.06782 C 0.08841 0.075 0.08815 0.07268 0.0888 0.08194 C 0.08907 0.08588 0.08946 0.08981 0.08959 0.09375 C 0.08972 0.10694 0.08959 0.11991 0.08959 0.1331 " pathEditMode="relative" rAng="0" ptsTypes="AAAAAAAAAAAAA">
                                      <p:cBhvr>
                                        <p:cTn id="25" dur="2000" fill="hold"/>
                                        <p:tgtEl>
                                          <p:spTgt spid="99"/>
                                        </p:tgtEl>
                                        <p:attrNameLst>
                                          <p:attrName>ppt_x</p:attrName>
                                          <p:attrName>ppt_y</p:attrName>
                                        </p:attrNameLst>
                                      </p:cBhvr>
                                      <p:rCtr x="4596" y="6852"/>
                                    </p:animMotion>
                                  </p:childTnLst>
                                </p:cTn>
                              </p:par>
                              <p:par>
                                <p:cTn id="26" presetID="0" presetClass="path" presetSubtype="0" accel="50000" decel="50000" fill="hold" grpId="0" nodeType="withEffect">
                                  <p:stCondLst>
                                    <p:cond delay="0"/>
                                  </p:stCondLst>
                                  <p:childTnLst>
                                    <p:animMotion origin="layout" path="M -0.00234 -0.00417 L -0.00234 -0.00394 L 0.04024 -0.00162 C 0.04466 -0.00046 0.04766 0.00694 0.0513 0.01134 C 0.05807 0.01944 0.05716 0.01852 0.0638 0.02569 C 0.06498 0.02708 0.06641 0.02801 0.06745 0.02963 C 0.06901 0.03194 0.07044 0.03403 0.07188 0.03634 C 0.0724 0.03704 0.07292 0.03796 0.07344 0.03889 C 0.07487 0.0412 0.07656 0.04282 0.07774 0.04537 C 0.08125 0.05255 0.08737 0.06759 0.08737 0.06782 C 0.08841 0.075 0.08815 0.07268 0.0888 0.08194 C 0.08906 0.08588 0.08945 0.08981 0.08958 0.09375 C 0.08971 0.10694 0.08958 0.11991 0.08958 0.1331 " pathEditMode="relative" rAng="0" ptsTypes="AAAAAAAAAAAAA">
                                      <p:cBhvr>
                                        <p:cTn id="27" dur="2000" fill="hold"/>
                                        <p:tgtEl>
                                          <p:spTgt spid="100"/>
                                        </p:tgtEl>
                                        <p:attrNameLst>
                                          <p:attrName>ppt_x</p:attrName>
                                          <p:attrName>ppt_y</p:attrName>
                                        </p:attrNameLst>
                                      </p:cBhvr>
                                      <p:rCtr x="4596" y="6852"/>
                                    </p:animMotion>
                                  </p:childTnLst>
                                </p:cTn>
                              </p:par>
                              <p:par>
                                <p:cTn id="28" presetID="0" presetClass="path" presetSubtype="0" accel="50000" decel="50000" fill="hold" grpId="0" nodeType="withEffect">
                                  <p:stCondLst>
                                    <p:cond delay="0"/>
                                  </p:stCondLst>
                                  <p:childTnLst>
                                    <p:animMotion origin="layout" path="M -0.00234 -0.00417 L -0.00234 -0.00394 L 0.04023 -0.00162 C 0.04466 -0.00046 0.04766 0.00694 0.0513 0.01134 C 0.05807 0.01944 0.05716 0.01852 0.0638 0.02569 C 0.06497 0.02708 0.06641 0.02801 0.06745 0.02963 C 0.06901 0.03194 0.07044 0.03403 0.07187 0.03634 C 0.0724 0.03704 0.07292 0.03796 0.07344 0.03889 C 0.07487 0.0412 0.07656 0.04282 0.07773 0.04537 C 0.08125 0.05255 0.08737 0.06759 0.08737 0.06782 C 0.08841 0.075 0.08815 0.07268 0.0888 0.08194 C 0.08906 0.08588 0.08945 0.08981 0.08958 0.09375 C 0.08971 0.10694 0.08958 0.11991 0.08958 0.1331 " pathEditMode="relative" rAng="0" ptsTypes="AAAAAAAAAAAAA">
                                      <p:cBhvr>
                                        <p:cTn id="29" dur="2000" fill="hold"/>
                                        <p:tgtEl>
                                          <p:spTgt spid="101"/>
                                        </p:tgtEl>
                                        <p:attrNameLst>
                                          <p:attrName>ppt_x</p:attrName>
                                          <p:attrName>ppt_y</p:attrName>
                                        </p:attrNameLst>
                                      </p:cBhvr>
                                      <p:rCtr x="4596" y="6852"/>
                                    </p:animMotion>
                                  </p:childTnLst>
                                </p:cTn>
                              </p:par>
                              <p:par>
                                <p:cTn id="30" presetID="0" presetClass="path" presetSubtype="0" accel="50000" decel="50000" fill="hold" grpId="0" nodeType="withEffect">
                                  <p:stCondLst>
                                    <p:cond delay="0"/>
                                  </p:stCondLst>
                                  <p:childTnLst>
                                    <p:animMotion origin="layout" path="M -0.00234 -0.00417 L -0.00234 -0.00394 L 0.04023 -0.00162 C 0.04466 -0.00046 0.04766 0.00694 0.0513 0.01134 C 0.05807 0.01944 0.05716 0.01852 0.0638 0.02569 C 0.06497 0.02708 0.06641 0.02801 0.06745 0.02963 C 0.06901 0.03194 0.07044 0.03403 0.07187 0.03634 C 0.0724 0.03704 0.07292 0.03796 0.07344 0.03889 C 0.07487 0.0412 0.07656 0.04282 0.07773 0.04537 C 0.08125 0.05255 0.08737 0.06759 0.08737 0.06782 C 0.08841 0.075 0.08815 0.07268 0.0888 0.08194 C 0.08906 0.08588 0.08945 0.08981 0.08958 0.09375 C 0.08971 0.10694 0.08958 0.11991 0.08958 0.1331 " pathEditMode="relative" rAng="0" ptsTypes="AAAAAAAAAAAAA">
                                      <p:cBhvr>
                                        <p:cTn id="31" dur="2000" fill="hold"/>
                                        <p:tgtEl>
                                          <p:spTgt spid="102"/>
                                        </p:tgtEl>
                                        <p:attrNameLst>
                                          <p:attrName>ppt_x</p:attrName>
                                          <p:attrName>ppt_y</p:attrName>
                                        </p:attrNameLst>
                                      </p:cBhvr>
                                      <p:rCtr x="4596" y="6852"/>
                                    </p:animMotion>
                                  </p:childTnLst>
                                </p:cTn>
                              </p:par>
                            </p:childTnLst>
                          </p:cTn>
                        </p:par>
                        <p:par>
                          <p:cTn id="32" fill="hold">
                            <p:stCondLst>
                              <p:cond delay="4500"/>
                            </p:stCondLst>
                            <p:childTnLst>
                              <p:par>
                                <p:cTn id="33" presetID="1" presetClass="entr" presetSubtype="0" fill="hold" nodeType="after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5" grpId="0"/>
      <p:bldP spid="96" grpId="0"/>
      <p:bldP spid="97" grpId="0"/>
      <p:bldP spid="99" grpId="0"/>
      <p:bldP spid="100" grpId="0"/>
      <p:bldP spid="101" grpId="0"/>
      <p:bldP spid="1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862072-B42F-3632-8315-4100B3EF22D9}"/>
              </a:ext>
            </a:extLst>
          </p:cNvPr>
          <p:cNvSpPr>
            <a:spLocks noGrp="1"/>
          </p:cNvSpPr>
          <p:nvPr>
            <p:ph type="title"/>
          </p:nvPr>
        </p:nvSpPr>
        <p:spPr/>
        <p:txBody>
          <a:bodyPr/>
          <a:lstStyle/>
          <a:p>
            <a:r>
              <a:rPr lang="en-US" dirty="0"/>
              <a:t>A reminder on AI use in this class</a:t>
            </a:r>
          </a:p>
        </p:txBody>
      </p:sp>
      <p:sp>
        <p:nvSpPr>
          <p:cNvPr id="6" name="Content Placeholder 5">
            <a:extLst>
              <a:ext uri="{FF2B5EF4-FFF2-40B4-BE49-F238E27FC236}">
                <a16:creationId xmlns:a16="http://schemas.microsoft.com/office/drawing/2014/main" id="{68B9FF94-DCDE-DDF0-A4B4-561E649B4C80}"/>
              </a:ext>
            </a:extLst>
          </p:cNvPr>
          <p:cNvSpPr>
            <a:spLocks noGrp="1"/>
          </p:cNvSpPr>
          <p:nvPr>
            <p:ph idx="1"/>
          </p:nvPr>
        </p:nvSpPr>
        <p:spPr>
          <a:xfrm>
            <a:off x="677334" y="1930400"/>
            <a:ext cx="8596668" cy="4607559"/>
          </a:xfrm>
        </p:spPr>
        <p:txBody>
          <a:bodyPr>
            <a:normAutofit/>
          </a:bodyPr>
          <a:lstStyle/>
          <a:p>
            <a:r>
              <a:rPr lang="en-US" b="0" i="0" dirty="0">
                <a:effectLst/>
                <a:latin typeface="gg sans"/>
              </a:rPr>
              <a:t>How to use ChatGPT (or any other AI including the duck) in your assignments so that you can still learn</a:t>
            </a:r>
          </a:p>
          <a:p>
            <a:pPr lvl="1"/>
            <a:r>
              <a:rPr lang="en-US" b="0" i="0" dirty="0">
                <a:effectLst/>
                <a:latin typeface="gg sans"/>
              </a:rPr>
              <a:t>First and foremost: write every line of code yourself. Do not include lines written by ChatGPT</a:t>
            </a:r>
          </a:p>
          <a:p>
            <a:pPr lvl="1"/>
            <a:r>
              <a:rPr lang="en-US" b="0" i="0" dirty="0">
                <a:effectLst/>
                <a:latin typeface="gg sans"/>
              </a:rPr>
              <a:t>You can always use it as a reference manual, i.e., ask for an example of the syntax of a function or for the functions contained in a library</a:t>
            </a:r>
          </a:p>
          <a:p>
            <a:pPr lvl="1"/>
            <a:r>
              <a:rPr lang="en-US" b="1" i="0" dirty="0">
                <a:effectLst/>
                <a:latin typeface="gg sans"/>
              </a:rPr>
              <a:t>Always try to debug your code yourself using the IDE debugger, print statements, etc.</a:t>
            </a:r>
          </a:p>
          <a:p>
            <a:pPr lvl="1"/>
            <a:r>
              <a:rPr lang="en-US" b="0" i="0" dirty="0">
                <a:effectLst/>
                <a:latin typeface="gg sans"/>
              </a:rPr>
              <a:t>If you still can’t find the problem, please talk to a real person – a fellow student, a TA, or me.</a:t>
            </a:r>
          </a:p>
          <a:p>
            <a:pPr lvl="1"/>
            <a:r>
              <a:rPr lang="en-US" b="0" i="0" dirty="0">
                <a:effectLst/>
                <a:latin typeface="gg sans"/>
              </a:rPr>
              <a:t>If you ask ChatGPT to check your code, you must say something like: “Please tell me where to look for the problem in this code, but do not give me an explanation or corrected code.”</a:t>
            </a:r>
            <a:endParaRPr lang="en-US" dirty="0"/>
          </a:p>
        </p:txBody>
      </p:sp>
    </p:spTree>
    <p:extLst>
      <p:ext uri="{BB962C8B-B14F-4D97-AF65-F5344CB8AC3E}">
        <p14:creationId xmlns:p14="http://schemas.microsoft.com/office/powerpoint/2010/main" val="83609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a:grpSpLocks/>
          </p:cNvGrpSpPr>
          <p:nvPr/>
        </p:nvGrpSpPr>
        <p:grpSpPr bwMode="auto">
          <a:xfrm>
            <a:off x="2157413" y="3733800"/>
            <a:ext cx="900112" cy="457200"/>
            <a:chOff x="626103" y="3680496"/>
            <a:chExt cx="900448" cy="457200"/>
          </a:xfrm>
        </p:grpSpPr>
        <p:sp>
          <p:nvSpPr>
            <p:cNvPr id="45" name="Rectangle 44"/>
            <p:cNvSpPr/>
            <p:nvPr/>
          </p:nvSpPr>
          <p:spPr>
            <a:xfrm>
              <a:off x="626103" y="3680496"/>
              <a:ext cx="4573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46" name="Rectangle 45"/>
            <p:cNvSpPr/>
            <p:nvPr/>
          </p:nvSpPr>
          <p:spPr>
            <a:xfrm>
              <a:off x="1069180" y="3680496"/>
              <a:ext cx="4573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285699" name="Group 40"/>
          <p:cNvGrpSpPr>
            <a:grpSpLocks/>
          </p:cNvGrpSpPr>
          <p:nvPr/>
        </p:nvGrpSpPr>
        <p:grpSpPr bwMode="auto">
          <a:xfrm>
            <a:off x="4302125" y="1901825"/>
            <a:ext cx="3619500" cy="457200"/>
            <a:chOff x="940761" y="3218432"/>
            <a:chExt cx="3619500" cy="457200"/>
          </a:xfrm>
        </p:grpSpPr>
        <p:grpSp>
          <p:nvGrpSpPr>
            <p:cNvPr id="285724"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85725"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85700" name="Group 82"/>
          <p:cNvGrpSpPr>
            <a:grpSpLocks/>
          </p:cNvGrpSpPr>
          <p:nvPr/>
        </p:nvGrpSpPr>
        <p:grpSpPr bwMode="auto">
          <a:xfrm>
            <a:off x="3209925" y="2819400"/>
            <a:ext cx="5803900" cy="457200"/>
            <a:chOff x="1700547" y="2895600"/>
            <a:chExt cx="5803274" cy="457200"/>
          </a:xfrm>
        </p:grpSpPr>
        <p:grpSp>
          <p:nvGrpSpPr>
            <p:cNvPr id="285714" name="Group 53"/>
            <p:cNvGrpSpPr>
              <a:grpSpLocks/>
            </p:cNvGrpSpPr>
            <p:nvPr/>
          </p:nvGrpSpPr>
          <p:grpSpPr bwMode="auto">
            <a:xfrm>
              <a:off x="1700547" y="2895600"/>
              <a:ext cx="1814848" cy="457200"/>
              <a:chOff x="1333500" y="3124200"/>
              <a:chExt cx="1814848" cy="457200"/>
            </a:xfrm>
          </p:grpSpPr>
          <p:sp>
            <p:nvSpPr>
              <p:cNvPr id="49" name="Rectangle 48"/>
              <p:cNvSpPr/>
              <p:nvPr/>
            </p:nvSpPr>
            <p:spPr>
              <a:xfrm>
                <a:off x="1333500"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365"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51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066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285715" name="Group 54"/>
            <p:cNvGrpSpPr>
              <a:grpSpLocks/>
            </p:cNvGrpSpPr>
            <p:nvPr/>
          </p:nvGrpSpPr>
          <p:grpSpPr bwMode="auto">
            <a:xfrm>
              <a:off x="5688973" y="2895600"/>
              <a:ext cx="1814848" cy="457200"/>
              <a:chOff x="1333500" y="3124200"/>
              <a:chExt cx="1814848" cy="457200"/>
            </a:xfrm>
          </p:grpSpPr>
          <p:sp>
            <p:nvSpPr>
              <p:cNvPr id="56" name="Rectangle 55"/>
              <p:cNvSpPr/>
              <p:nvPr/>
            </p:nvSpPr>
            <p:spPr>
              <a:xfrm>
                <a:off x="1334032"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89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047"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59" name="Rectangle 58"/>
              <p:cNvSpPr/>
              <p:nvPr/>
            </p:nvSpPr>
            <p:spPr>
              <a:xfrm>
                <a:off x="2691197"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4" name="Group 3"/>
          <p:cNvGrpSpPr>
            <a:grpSpLocks/>
          </p:cNvGrpSpPr>
          <p:nvPr/>
        </p:nvGrpSpPr>
        <p:grpSpPr bwMode="auto">
          <a:xfrm>
            <a:off x="2149475" y="3733800"/>
            <a:ext cx="901700" cy="457200"/>
            <a:chOff x="626103" y="3680496"/>
            <a:chExt cx="900448" cy="457200"/>
          </a:xfrm>
        </p:grpSpPr>
        <p:sp>
          <p:nvSpPr>
            <p:cNvPr id="29" name="Rectangle 28"/>
            <p:cNvSpPr/>
            <p:nvPr/>
          </p:nvSpPr>
          <p:spPr>
            <a:xfrm>
              <a:off x="62610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1" name="Rectangle 30"/>
            <p:cNvSpPr/>
            <p:nvPr/>
          </p:nvSpPr>
          <p:spPr>
            <a:xfrm>
              <a:off x="106998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47" name="Group 46"/>
          <p:cNvGrpSpPr>
            <a:grpSpLocks/>
          </p:cNvGrpSpPr>
          <p:nvPr/>
        </p:nvGrpSpPr>
        <p:grpSpPr bwMode="auto">
          <a:xfrm>
            <a:off x="5208588" y="3733800"/>
            <a:ext cx="901700" cy="457200"/>
            <a:chOff x="626103" y="3680496"/>
            <a:chExt cx="900448" cy="457200"/>
          </a:xfrm>
        </p:grpSpPr>
        <p:sp>
          <p:nvSpPr>
            <p:cNvPr id="48" name="Rectangle 47"/>
            <p:cNvSpPr/>
            <p:nvPr/>
          </p:nvSpPr>
          <p:spPr>
            <a:xfrm>
              <a:off x="62610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53" name="Rectangle 52"/>
            <p:cNvSpPr/>
            <p:nvPr/>
          </p:nvSpPr>
          <p:spPr>
            <a:xfrm>
              <a:off x="106998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3" name="Group 2"/>
          <p:cNvGrpSpPr>
            <a:grpSpLocks/>
          </p:cNvGrpSpPr>
          <p:nvPr/>
        </p:nvGrpSpPr>
        <p:grpSpPr bwMode="auto">
          <a:xfrm>
            <a:off x="5202238" y="3733800"/>
            <a:ext cx="914400" cy="457200"/>
            <a:chOff x="2485490" y="3680496"/>
            <a:chExt cx="914400" cy="457200"/>
          </a:xfrm>
        </p:grpSpPr>
        <p:sp>
          <p:nvSpPr>
            <p:cNvPr id="32" name="Rectangle 31"/>
            <p:cNvSpPr/>
            <p:nvPr/>
          </p:nvSpPr>
          <p:spPr>
            <a:xfrm>
              <a:off x="248549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3" name="Rectangle 32"/>
            <p:cNvSpPr/>
            <p:nvPr/>
          </p:nvSpPr>
          <p:spPr>
            <a:xfrm>
              <a:off x="294269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sp>
        <p:nvSpPr>
          <p:cNvPr id="34" name="TextBox 33"/>
          <p:cNvSpPr txBox="1">
            <a:spLocks noChangeArrowheads="1"/>
          </p:cNvSpPr>
          <p:nvPr/>
        </p:nvSpPr>
        <p:spPr bwMode="auto">
          <a:xfrm>
            <a:off x="3121025" y="28622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50</a:t>
            </a:r>
          </a:p>
        </p:txBody>
      </p:sp>
      <p:sp>
        <p:nvSpPr>
          <p:cNvPr id="35" name="TextBox 34"/>
          <p:cNvSpPr txBox="1">
            <a:spLocks noChangeArrowheads="1"/>
          </p:cNvSpPr>
          <p:nvPr/>
        </p:nvSpPr>
        <p:spPr bwMode="auto">
          <a:xfrm>
            <a:off x="3563938" y="28622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60</a:t>
            </a:r>
          </a:p>
        </p:txBody>
      </p:sp>
      <p:sp>
        <p:nvSpPr>
          <p:cNvPr id="42" name="TextBox 41"/>
          <p:cNvSpPr txBox="1">
            <a:spLocks noChangeArrowheads="1"/>
          </p:cNvSpPr>
          <p:nvPr/>
        </p:nvSpPr>
        <p:spPr bwMode="auto">
          <a:xfrm>
            <a:off x="4021138" y="28622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45</a:t>
            </a:r>
          </a:p>
        </p:txBody>
      </p:sp>
      <p:sp>
        <p:nvSpPr>
          <p:cNvPr id="43" name="TextBox 42"/>
          <p:cNvSpPr txBox="1">
            <a:spLocks noChangeArrowheads="1"/>
          </p:cNvSpPr>
          <p:nvPr/>
        </p:nvSpPr>
        <p:spPr bwMode="auto">
          <a:xfrm>
            <a:off x="4478338" y="28622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30</a:t>
            </a:r>
          </a:p>
        </p:txBody>
      </p:sp>
      <p:sp>
        <p:nvSpPr>
          <p:cNvPr id="6" name="Title 5"/>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290709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0" presetClass="path" presetSubtype="0" accel="50000" decel="50000" fill="hold" grpId="0" nodeType="afterEffect">
                                  <p:stCondLst>
                                    <p:cond delay="0"/>
                                  </p:stCondLst>
                                  <p:childTnLst>
                                    <p:animMotion origin="layout" path="M -0.00078 -0.00416 L -0.00078 -0.00393 C -0.00898 -0.00393 -0.01706 -0.0037 -0.02513 -0.00301 C -0.02682 -0.00277 -0.02864 -0.00254 -0.03034 -0.00162 C -0.0362 0.00162 -0.03867 0.00417 -0.04323 0.00926 C -0.04401 0.00996 -0.04479 0.01111 -0.04557 0.01181 C -0.04726 0.01366 -0.04909 0.01528 -0.05078 0.01736 C -0.05286 0.01968 -0.05456 0.02338 -0.0569 0.02523 C -0.06458 0.03218 -0.06107 0.02848 -0.06745 0.03611 C -0.06797 0.0375 -0.06836 0.03912 -0.06901 0.04005 C -0.07448 0.04861 -0.07279 0.0419 -0.07734 0.05232 C -0.07864 0.05533 -0.07917 0.05926 -0.07956 0.06297 C -0.08151 0.07848 -0.0793 0.06204 -0.08112 0.07523 C -0.08138 0.08542 -0.08138 0.09584 -0.0819 0.10602 C -0.0819 0.10741 -0.08229 0.1088 -0.08255 0.11019 C -0.08529 0.12292 -0.0832 0.11181 -0.08489 0.12084 C -0.08568 0.13125 -0.08489 0.12755 -0.08633 0.1331 " pathEditMode="relative" rAng="0" ptsTypes="AAAAAAAAAAAAAAAAA">
                                      <p:cBhvr>
                                        <p:cTn id="10" dur="2000" fill="hold"/>
                                        <p:tgtEl>
                                          <p:spTgt spid="34"/>
                                        </p:tgtEl>
                                        <p:attrNameLst>
                                          <p:attrName>ppt_x</p:attrName>
                                          <p:attrName>ppt_y</p:attrName>
                                        </p:attrNameLst>
                                      </p:cBhvr>
                                      <p:rCtr x="-4284" y="6852"/>
                                    </p:animMotion>
                                  </p:childTnLst>
                                </p:cTn>
                              </p:par>
                              <p:par>
                                <p:cTn id="11" presetID="0" presetClass="path" presetSubtype="0" accel="50000" decel="50000" fill="hold" grpId="0" nodeType="withEffect">
                                  <p:stCondLst>
                                    <p:cond delay="0"/>
                                  </p:stCondLst>
                                  <p:childTnLst>
                                    <p:animMotion origin="layout" path="M -0.00078 -0.00416 L -0.00078 -0.00393 C -0.00898 -0.00393 -0.01706 -0.0037 -0.02513 -0.00301 C -0.02682 -0.00277 -0.02865 -0.00254 -0.03034 -0.00162 C -0.0362 0.00162 -0.03867 0.00417 -0.04323 0.00926 C -0.04401 0.00996 -0.04479 0.01111 -0.04557 0.01181 C -0.04727 0.01366 -0.04909 0.01528 -0.05078 0.01736 C -0.05287 0.01968 -0.05456 0.02338 -0.0569 0.02523 C -0.06458 0.03218 -0.06107 0.02848 -0.06745 0.03611 C -0.06797 0.0375 -0.06836 0.03912 -0.06901 0.04005 C -0.07448 0.04861 -0.07279 0.0419 -0.07734 0.05232 C -0.07865 0.05533 -0.07917 0.05926 -0.07956 0.06297 C -0.08151 0.07848 -0.0793 0.06204 -0.08112 0.07523 C -0.08138 0.08542 -0.08138 0.09584 -0.0819 0.10602 C -0.0819 0.10741 -0.08229 0.1088 -0.08255 0.11019 C -0.08529 0.12292 -0.0832 0.11181 -0.0849 0.12084 C -0.08568 0.13125 -0.0849 0.12755 -0.08633 0.1331 " pathEditMode="relative" rAng="0" ptsTypes="AAAAAAAAAAAAAAAAA">
                                      <p:cBhvr>
                                        <p:cTn id="12" dur="2000" fill="hold"/>
                                        <p:tgtEl>
                                          <p:spTgt spid="35"/>
                                        </p:tgtEl>
                                        <p:attrNameLst>
                                          <p:attrName>ppt_x</p:attrName>
                                          <p:attrName>ppt_y</p:attrName>
                                        </p:attrNameLst>
                                      </p:cBhvr>
                                      <p:rCtr x="-4284" y="6852"/>
                                    </p:animMotion>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3000"/>
                            </p:stCondLst>
                            <p:childTnLst>
                              <p:par>
                                <p:cTn id="21" presetID="0" presetClass="path" presetSubtype="0" accel="50000" decel="50000" fill="hold" grpId="0" nodeType="afterEffect">
                                  <p:stCondLst>
                                    <p:cond delay="0"/>
                                  </p:stCondLst>
                                  <p:childTnLst>
                                    <p:animMotion origin="layout" path="M -0.00078 -0.00416 L -0.00078 -0.00393 C 0.00872 -0.00208 0.01862 -0.00231 0.02799 0.00255 C 0.03359 0.00533 0.03815 0.01297 0.0431 0.01852 C 0.05247 0.0294 0.05013 0.03033 0.05898 0.05093 C 0.05963 0.05255 0.06055 0.05348 0.0612 0.0551 C 0.06536 0.06482 0.06888 0.07547 0.07344 0.08473 C 0.07643 0.09098 0.07969 0.09676 0.08242 0.10348 C 0.08516 0.10996 0.0862 0.11528 0.08776 0.12246 C 0.08854 0.13704 0.08672 0.13912 0.0901 0.1331 " pathEditMode="relative" rAng="0" ptsTypes="AAAAAAAAAA">
                                      <p:cBhvr>
                                        <p:cTn id="22" dur="2000" fill="hold"/>
                                        <p:tgtEl>
                                          <p:spTgt spid="42"/>
                                        </p:tgtEl>
                                        <p:attrNameLst>
                                          <p:attrName>ppt_x</p:attrName>
                                          <p:attrName>ppt_y</p:attrName>
                                        </p:attrNameLst>
                                      </p:cBhvr>
                                      <p:rCtr x="4544" y="7014"/>
                                    </p:animMotion>
                                  </p:childTnLst>
                                </p:cTn>
                              </p:par>
                              <p:par>
                                <p:cTn id="23" presetID="0" presetClass="path" presetSubtype="0" accel="50000" decel="50000" fill="hold" grpId="0" nodeType="withEffect">
                                  <p:stCondLst>
                                    <p:cond delay="0"/>
                                  </p:stCondLst>
                                  <p:childTnLst>
                                    <p:animMotion origin="layout" path="M -0.00078 -0.00416 L -0.00078 -0.00393 C 0.00872 -0.00208 0.01862 -0.00231 0.02799 0.00255 C 0.03359 0.00533 0.03815 0.01297 0.0431 0.01852 C 0.05247 0.0294 0.05013 0.03033 0.05898 0.05093 C 0.05963 0.05255 0.06055 0.05348 0.0612 0.0551 C 0.06536 0.06482 0.06888 0.07547 0.07344 0.08473 C 0.07643 0.09098 0.07969 0.09676 0.08242 0.10348 C 0.08516 0.10996 0.0862 0.11528 0.08776 0.12246 C 0.08854 0.13704 0.08672 0.13912 0.0901 0.1331 " pathEditMode="relative" rAng="0" ptsTypes="AAAAAAAAAA">
                                      <p:cBhvr>
                                        <p:cTn id="24" dur="2000" fill="hold"/>
                                        <p:tgtEl>
                                          <p:spTgt spid="43"/>
                                        </p:tgtEl>
                                        <p:attrNameLst>
                                          <p:attrName>ppt_x</p:attrName>
                                          <p:attrName>ppt_y</p:attrName>
                                        </p:attrNameLst>
                                      </p:cBhvr>
                                      <p:rCtr x="4544" y="7014"/>
                                    </p:animMotion>
                                  </p:childTnLst>
                                </p:cTn>
                              </p:par>
                            </p:childTnLst>
                          </p:cTn>
                        </p:par>
                        <p:par>
                          <p:cTn id="25" fill="hold">
                            <p:stCondLst>
                              <p:cond delay="5000"/>
                            </p:stCondLst>
                            <p:childTnLst>
                              <p:par>
                                <p:cTn id="26" presetID="1"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2"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22" name="Group 43"/>
          <p:cNvGrpSpPr>
            <a:grpSpLocks/>
          </p:cNvGrpSpPr>
          <p:nvPr/>
        </p:nvGrpSpPr>
        <p:grpSpPr bwMode="auto">
          <a:xfrm>
            <a:off x="2157413" y="3733800"/>
            <a:ext cx="900112" cy="457200"/>
            <a:chOff x="626103" y="3680496"/>
            <a:chExt cx="900448" cy="457200"/>
          </a:xfrm>
        </p:grpSpPr>
        <p:sp>
          <p:nvSpPr>
            <p:cNvPr id="45" name="Rectangle 44"/>
            <p:cNvSpPr/>
            <p:nvPr/>
          </p:nvSpPr>
          <p:spPr>
            <a:xfrm>
              <a:off x="626103" y="3680496"/>
              <a:ext cx="4573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46" name="Rectangle 45"/>
            <p:cNvSpPr/>
            <p:nvPr/>
          </p:nvSpPr>
          <p:spPr>
            <a:xfrm>
              <a:off x="1069180" y="3680496"/>
              <a:ext cx="4573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286723" name="Group 40"/>
          <p:cNvGrpSpPr>
            <a:grpSpLocks/>
          </p:cNvGrpSpPr>
          <p:nvPr/>
        </p:nvGrpSpPr>
        <p:grpSpPr bwMode="auto">
          <a:xfrm>
            <a:off x="4302125" y="1901825"/>
            <a:ext cx="3619500" cy="457200"/>
            <a:chOff x="940761" y="3218432"/>
            <a:chExt cx="3619500" cy="457200"/>
          </a:xfrm>
        </p:grpSpPr>
        <p:grpSp>
          <p:nvGrpSpPr>
            <p:cNvPr id="286750"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86751"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86724" name="Group 82"/>
          <p:cNvGrpSpPr>
            <a:grpSpLocks/>
          </p:cNvGrpSpPr>
          <p:nvPr/>
        </p:nvGrpSpPr>
        <p:grpSpPr bwMode="auto">
          <a:xfrm>
            <a:off x="3209925" y="2819400"/>
            <a:ext cx="5803900" cy="457200"/>
            <a:chOff x="1700547" y="2895600"/>
            <a:chExt cx="5803274" cy="457200"/>
          </a:xfrm>
        </p:grpSpPr>
        <p:grpSp>
          <p:nvGrpSpPr>
            <p:cNvPr id="286740" name="Group 53"/>
            <p:cNvGrpSpPr>
              <a:grpSpLocks/>
            </p:cNvGrpSpPr>
            <p:nvPr/>
          </p:nvGrpSpPr>
          <p:grpSpPr bwMode="auto">
            <a:xfrm>
              <a:off x="1700547" y="2895600"/>
              <a:ext cx="1814848" cy="457200"/>
              <a:chOff x="1333500" y="3124200"/>
              <a:chExt cx="1814848" cy="457200"/>
            </a:xfrm>
          </p:grpSpPr>
          <p:sp>
            <p:nvSpPr>
              <p:cNvPr id="49" name="Rectangle 48"/>
              <p:cNvSpPr/>
              <p:nvPr/>
            </p:nvSpPr>
            <p:spPr>
              <a:xfrm>
                <a:off x="1333500"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365"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51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066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286741" name="Group 54"/>
            <p:cNvGrpSpPr>
              <a:grpSpLocks/>
            </p:cNvGrpSpPr>
            <p:nvPr/>
          </p:nvGrpSpPr>
          <p:grpSpPr bwMode="auto">
            <a:xfrm>
              <a:off x="5688973" y="2895600"/>
              <a:ext cx="1814848" cy="457200"/>
              <a:chOff x="1333500" y="3124200"/>
              <a:chExt cx="1814848" cy="457200"/>
            </a:xfrm>
          </p:grpSpPr>
          <p:sp>
            <p:nvSpPr>
              <p:cNvPr id="56" name="Rectangle 55"/>
              <p:cNvSpPr/>
              <p:nvPr/>
            </p:nvSpPr>
            <p:spPr>
              <a:xfrm>
                <a:off x="1334032"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89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047"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59" name="Rectangle 58"/>
              <p:cNvSpPr/>
              <p:nvPr/>
            </p:nvSpPr>
            <p:spPr>
              <a:xfrm>
                <a:off x="2691197"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86725" name="Group 3"/>
          <p:cNvGrpSpPr>
            <a:grpSpLocks/>
          </p:cNvGrpSpPr>
          <p:nvPr/>
        </p:nvGrpSpPr>
        <p:grpSpPr bwMode="auto">
          <a:xfrm>
            <a:off x="2149475" y="3733800"/>
            <a:ext cx="901700" cy="457200"/>
            <a:chOff x="626103" y="3680496"/>
            <a:chExt cx="900448" cy="457200"/>
          </a:xfrm>
        </p:grpSpPr>
        <p:sp>
          <p:nvSpPr>
            <p:cNvPr id="29" name="Rectangle 28"/>
            <p:cNvSpPr/>
            <p:nvPr/>
          </p:nvSpPr>
          <p:spPr>
            <a:xfrm>
              <a:off x="62610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1" name="Rectangle 30"/>
            <p:cNvSpPr/>
            <p:nvPr/>
          </p:nvSpPr>
          <p:spPr>
            <a:xfrm>
              <a:off x="106998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286726" name="Group 46"/>
          <p:cNvGrpSpPr>
            <a:grpSpLocks/>
          </p:cNvGrpSpPr>
          <p:nvPr/>
        </p:nvGrpSpPr>
        <p:grpSpPr bwMode="auto">
          <a:xfrm>
            <a:off x="5208588" y="3733800"/>
            <a:ext cx="901700" cy="457200"/>
            <a:chOff x="626103" y="3680496"/>
            <a:chExt cx="900448" cy="457200"/>
          </a:xfrm>
        </p:grpSpPr>
        <p:sp>
          <p:nvSpPr>
            <p:cNvPr id="48" name="Rectangle 47"/>
            <p:cNvSpPr/>
            <p:nvPr/>
          </p:nvSpPr>
          <p:spPr>
            <a:xfrm>
              <a:off x="62610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53" name="Rectangle 52"/>
            <p:cNvSpPr/>
            <p:nvPr/>
          </p:nvSpPr>
          <p:spPr>
            <a:xfrm>
              <a:off x="106998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286727" name="Group 2"/>
          <p:cNvGrpSpPr>
            <a:grpSpLocks/>
          </p:cNvGrpSpPr>
          <p:nvPr/>
        </p:nvGrpSpPr>
        <p:grpSpPr bwMode="auto">
          <a:xfrm>
            <a:off x="5202238" y="3733800"/>
            <a:ext cx="914400" cy="457200"/>
            <a:chOff x="2485490" y="3680496"/>
            <a:chExt cx="914400" cy="457200"/>
          </a:xfrm>
        </p:grpSpPr>
        <p:sp>
          <p:nvSpPr>
            <p:cNvPr id="32" name="Rectangle 31"/>
            <p:cNvSpPr/>
            <p:nvPr/>
          </p:nvSpPr>
          <p:spPr>
            <a:xfrm>
              <a:off x="248549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3" name="Rectangle 32"/>
            <p:cNvSpPr/>
            <p:nvPr/>
          </p:nvSpPr>
          <p:spPr>
            <a:xfrm>
              <a:off x="294269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sp>
        <p:nvSpPr>
          <p:cNvPr id="61" name="Rectangle 60"/>
          <p:cNvSpPr/>
          <p:nvPr/>
        </p:nvSpPr>
        <p:spPr>
          <a:xfrm>
            <a:off x="2065338" y="4648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62" name="Rectangle 61"/>
          <p:cNvSpPr/>
          <p:nvPr/>
        </p:nvSpPr>
        <p:spPr>
          <a:xfrm>
            <a:off x="2981325" y="4648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63" name="TextBox 62"/>
          <p:cNvSpPr txBox="1">
            <a:spLocks noChangeArrowheads="1"/>
          </p:cNvSpPr>
          <p:nvPr/>
        </p:nvSpPr>
        <p:spPr bwMode="auto">
          <a:xfrm>
            <a:off x="2060575" y="37766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50</a:t>
            </a:r>
          </a:p>
        </p:txBody>
      </p:sp>
      <p:sp>
        <p:nvSpPr>
          <p:cNvPr id="64" name="Rectangle 63"/>
          <p:cNvSpPr/>
          <p:nvPr/>
        </p:nvSpPr>
        <p:spPr>
          <a:xfrm>
            <a:off x="2065338" y="4648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65" name="Rectangle 64"/>
          <p:cNvSpPr/>
          <p:nvPr/>
        </p:nvSpPr>
        <p:spPr>
          <a:xfrm>
            <a:off x="2981325" y="4648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67" name="TextBox 66"/>
          <p:cNvSpPr txBox="1">
            <a:spLocks noChangeArrowheads="1"/>
          </p:cNvSpPr>
          <p:nvPr/>
        </p:nvSpPr>
        <p:spPr bwMode="auto">
          <a:xfrm>
            <a:off x="2505075" y="37766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60</a:t>
            </a:r>
          </a:p>
        </p:txBody>
      </p:sp>
      <p:sp>
        <p:nvSpPr>
          <p:cNvPr id="4" name="Title 3"/>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243258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49" presetClass="path" presetSubtype="0" accel="50000" decel="50000" fill="hold" grpId="0" nodeType="afterEffect">
                                  <p:stCondLst>
                                    <p:cond delay="0"/>
                                  </p:stCondLst>
                                  <p:childTnLst>
                                    <p:animMotion origin="layout" path="M -2.08333E-6 3.7037E-6 L -0.00677 0.13356 " pathEditMode="relative" rAng="0" ptsTypes="AA">
                                      <p:cBhvr>
                                        <p:cTn id="10" dur="1500" fill="hold"/>
                                        <p:tgtEl>
                                          <p:spTgt spid="63"/>
                                        </p:tgtEl>
                                        <p:attrNameLst>
                                          <p:attrName>ppt_x</p:attrName>
                                          <p:attrName>ppt_y</p:attrName>
                                        </p:attrNameLst>
                                      </p:cBhvr>
                                      <p:rCtr x="-339" y="6667"/>
                                    </p:animMotion>
                                  </p:childTnLst>
                                  <p:subTnLst>
                                    <p:set>
                                      <p:cBhvr override="childStyle">
                                        <p:cTn dur="1" fill="hold" display="0" masterRel="sameClick" afterEffect="1">
                                          <p:stCondLst>
                                            <p:cond evt="end" delay="0">
                                              <p:tn val="9"/>
                                            </p:cond>
                                          </p:stCondLst>
                                        </p:cTn>
                                        <p:tgtEl>
                                          <p:spTgt spid="63"/>
                                        </p:tgtEl>
                                        <p:attrNameLst>
                                          <p:attrName>style.visibility</p:attrName>
                                        </p:attrNameLst>
                                      </p:cBhvr>
                                      <p:to>
                                        <p:strVal val="hidden"/>
                                      </p:to>
                                    </p:set>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par>
                          <p:cTn id="18" fill="hold">
                            <p:stCondLst>
                              <p:cond delay="2500"/>
                            </p:stCondLst>
                            <p:childTnLst>
                              <p:par>
                                <p:cTn id="19" presetID="49" presetClass="path" presetSubtype="0" accel="50000" decel="50000" fill="hold" grpId="0" nodeType="afterEffect">
                                  <p:stCondLst>
                                    <p:cond delay="0"/>
                                  </p:stCondLst>
                                  <p:childTnLst>
                                    <p:animMotion origin="layout" path="M -4.16667E-7 3.7037E-6 L 0.03177 0.13356 " pathEditMode="relative" rAng="0" ptsTypes="AA">
                                      <p:cBhvr>
                                        <p:cTn id="20" dur="1500" fill="hold"/>
                                        <p:tgtEl>
                                          <p:spTgt spid="67"/>
                                        </p:tgtEl>
                                        <p:attrNameLst>
                                          <p:attrName>ppt_x</p:attrName>
                                          <p:attrName>ppt_y</p:attrName>
                                        </p:attrNameLst>
                                      </p:cBhvr>
                                      <p:rCtr x="1589" y="6667"/>
                                    </p:animMotion>
                                  </p:childTnLst>
                                  <p:subTnLst>
                                    <p:set>
                                      <p:cBhvr override="childStyle">
                                        <p:cTn dur="1" fill="hold" display="0" masterRel="sameClick" afterEffect="1">
                                          <p:stCondLst>
                                            <p:cond evt="end" delay="0">
                                              <p:tn val="19"/>
                                            </p:cond>
                                          </p:stCondLst>
                                        </p:cTn>
                                        <p:tgtEl>
                                          <p:spTgt spid="67"/>
                                        </p:tgtEl>
                                        <p:attrNameLst>
                                          <p:attrName>style.visibility</p:attrName>
                                        </p:attrNameLst>
                                      </p:cBhvr>
                                      <p:to>
                                        <p:strVal val="hidden"/>
                                      </p:to>
                                    </p:set>
                                  </p:sub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p:bldP spid="64" grpId="0" animBg="1"/>
      <p:bldP spid="65" grpId="0" animBg="1"/>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2981325" y="4648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nvGrpSpPr>
          <p:cNvPr id="287747" name="Group 43"/>
          <p:cNvGrpSpPr>
            <a:grpSpLocks/>
          </p:cNvGrpSpPr>
          <p:nvPr/>
        </p:nvGrpSpPr>
        <p:grpSpPr bwMode="auto">
          <a:xfrm>
            <a:off x="2157413" y="3733800"/>
            <a:ext cx="900112" cy="457200"/>
            <a:chOff x="626103" y="3680496"/>
            <a:chExt cx="900448" cy="457200"/>
          </a:xfrm>
        </p:grpSpPr>
        <p:sp>
          <p:nvSpPr>
            <p:cNvPr id="45" name="Rectangle 44"/>
            <p:cNvSpPr/>
            <p:nvPr/>
          </p:nvSpPr>
          <p:spPr>
            <a:xfrm>
              <a:off x="626103" y="3680496"/>
              <a:ext cx="4573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46" name="Rectangle 45"/>
            <p:cNvSpPr/>
            <p:nvPr/>
          </p:nvSpPr>
          <p:spPr>
            <a:xfrm>
              <a:off x="1069180" y="3680496"/>
              <a:ext cx="4573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287748" name="Group 40"/>
          <p:cNvGrpSpPr>
            <a:grpSpLocks/>
          </p:cNvGrpSpPr>
          <p:nvPr/>
        </p:nvGrpSpPr>
        <p:grpSpPr bwMode="auto">
          <a:xfrm>
            <a:off x="4302125" y="1901825"/>
            <a:ext cx="3619500" cy="457200"/>
            <a:chOff x="940761" y="3218432"/>
            <a:chExt cx="3619500" cy="457200"/>
          </a:xfrm>
        </p:grpSpPr>
        <p:grpSp>
          <p:nvGrpSpPr>
            <p:cNvPr id="287773"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87774"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87749" name="Group 82"/>
          <p:cNvGrpSpPr>
            <a:grpSpLocks/>
          </p:cNvGrpSpPr>
          <p:nvPr/>
        </p:nvGrpSpPr>
        <p:grpSpPr bwMode="auto">
          <a:xfrm>
            <a:off x="3209925" y="2819400"/>
            <a:ext cx="5803900" cy="457200"/>
            <a:chOff x="1700547" y="2895600"/>
            <a:chExt cx="5803274" cy="457200"/>
          </a:xfrm>
        </p:grpSpPr>
        <p:grpSp>
          <p:nvGrpSpPr>
            <p:cNvPr id="287763" name="Group 53"/>
            <p:cNvGrpSpPr>
              <a:grpSpLocks/>
            </p:cNvGrpSpPr>
            <p:nvPr/>
          </p:nvGrpSpPr>
          <p:grpSpPr bwMode="auto">
            <a:xfrm>
              <a:off x="1700547" y="2895600"/>
              <a:ext cx="1814848" cy="457200"/>
              <a:chOff x="1333500" y="3124200"/>
              <a:chExt cx="1814848" cy="457200"/>
            </a:xfrm>
          </p:grpSpPr>
          <p:sp>
            <p:nvSpPr>
              <p:cNvPr id="49" name="Rectangle 48"/>
              <p:cNvSpPr/>
              <p:nvPr/>
            </p:nvSpPr>
            <p:spPr>
              <a:xfrm>
                <a:off x="1333500"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365"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51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066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287764" name="Group 54"/>
            <p:cNvGrpSpPr>
              <a:grpSpLocks/>
            </p:cNvGrpSpPr>
            <p:nvPr/>
          </p:nvGrpSpPr>
          <p:grpSpPr bwMode="auto">
            <a:xfrm>
              <a:off x="5688973" y="2895600"/>
              <a:ext cx="1814848" cy="457200"/>
              <a:chOff x="1333500" y="3124200"/>
              <a:chExt cx="1814848" cy="457200"/>
            </a:xfrm>
          </p:grpSpPr>
          <p:sp>
            <p:nvSpPr>
              <p:cNvPr id="56" name="Rectangle 55"/>
              <p:cNvSpPr/>
              <p:nvPr/>
            </p:nvSpPr>
            <p:spPr>
              <a:xfrm>
                <a:off x="1334032"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89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047"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59" name="Rectangle 58"/>
              <p:cNvSpPr/>
              <p:nvPr/>
            </p:nvSpPr>
            <p:spPr>
              <a:xfrm>
                <a:off x="2691197"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87750" name="Group 3"/>
          <p:cNvGrpSpPr>
            <a:grpSpLocks/>
          </p:cNvGrpSpPr>
          <p:nvPr/>
        </p:nvGrpSpPr>
        <p:grpSpPr bwMode="auto">
          <a:xfrm>
            <a:off x="2149475" y="3733800"/>
            <a:ext cx="901700" cy="457200"/>
            <a:chOff x="626103" y="3680496"/>
            <a:chExt cx="900448" cy="457200"/>
          </a:xfrm>
        </p:grpSpPr>
        <p:sp>
          <p:nvSpPr>
            <p:cNvPr id="29" name="Rectangle 28"/>
            <p:cNvSpPr/>
            <p:nvPr/>
          </p:nvSpPr>
          <p:spPr>
            <a:xfrm>
              <a:off x="62610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1" name="Rectangle 30"/>
            <p:cNvSpPr/>
            <p:nvPr/>
          </p:nvSpPr>
          <p:spPr>
            <a:xfrm>
              <a:off x="106998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287751" name="Group 46"/>
          <p:cNvGrpSpPr>
            <a:grpSpLocks/>
          </p:cNvGrpSpPr>
          <p:nvPr/>
        </p:nvGrpSpPr>
        <p:grpSpPr bwMode="auto">
          <a:xfrm>
            <a:off x="5208588" y="3733800"/>
            <a:ext cx="901700" cy="457200"/>
            <a:chOff x="626103" y="3680496"/>
            <a:chExt cx="900448" cy="457200"/>
          </a:xfrm>
        </p:grpSpPr>
        <p:sp>
          <p:nvSpPr>
            <p:cNvPr id="48" name="Rectangle 47"/>
            <p:cNvSpPr/>
            <p:nvPr/>
          </p:nvSpPr>
          <p:spPr>
            <a:xfrm>
              <a:off x="62610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53" name="Rectangle 52"/>
            <p:cNvSpPr/>
            <p:nvPr/>
          </p:nvSpPr>
          <p:spPr>
            <a:xfrm>
              <a:off x="106998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287752" name="Group 2"/>
          <p:cNvGrpSpPr>
            <a:grpSpLocks/>
          </p:cNvGrpSpPr>
          <p:nvPr/>
        </p:nvGrpSpPr>
        <p:grpSpPr bwMode="auto">
          <a:xfrm>
            <a:off x="5202238" y="3733800"/>
            <a:ext cx="914400" cy="457200"/>
            <a:chOff x="2485490" y="3680496"/>
            <a:chExt cx="914400" cy="457200"/>
          </a:xfrm>
        </p:grpSpPr>
        <p:sp>
          <p:nvSpPr>
            <p:cNvPr id="32" name="Rectangle 31"/>
            <p:cNvSpPr/>
            <p:nvPr/>
          </p:nvSpPr>
          <p:spPr>
            <a:xfrm>
              <a:off x="248549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3" name="Rectangle 32"/>
            <p:cNvSpPr/>
            <p:nvPr/>
          </p:nvSpPr>
          <p:spPr>
            <a:xfrm>
              <a:off x="294269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sp>
        <p:nvSpPr>
          <p:cNvPr id="61" name="Rectangle 60"/>
          <p:cNvSpPr/>
          <p:nvPr/>
        </p:nvSpPr>
        <p:spPr>
          <a:xfrm>
            <a:off x="2065338" y="4648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63" name="TextBox 62"/>
          <p:cNvSpPr txBox="1">
            <a:spLocks noChangeArrowheads="1"/>
          </p:cNvSpPr>
          <p:nvPr/>
        </p:nvSpPr>
        <p:spPr bwMode="auto">
          <a:xfrm>
            <a:off x="2060575" y="37766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50</a:t>
            </a:r>
          </a:p>
        </p:txBody>
      </p:sp>
      <p:sp>
        <p:nvSpPr>
          <p:cNvPr id="67" name="TextBox 66"/>
          <p:cNvSpPr txBox="1">
            <a:spLocks noChangeArrowheads="1"/>
          </p:cNvSpPr>
          <p:nvPr/>
        </p:nvSpPr>
        <p:spPr bwMode="auto">
          <a:xfrm>
            <a:off x="2505075" y="37766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60</a:t>
            </a:r>
          </a:p>
        </p:txBody>
      </p:sp>
      <p:sp>
        <p:nvSpPr>
          <p:cNvPr id="60" name="Rectangle 59"/>
          <p:cNvSpPr/>
          <p:nvPr/>
        </p:nvSpPr>
        <p:spPr>
          <a:xfrm>
            <a:off x="2981325" y="4648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4" name="Title 3"/>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230004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afterEffect">
                                  <p:stCondLst>
                                    <p:cond delay="0"/>
                                  </p:stCondLst>
                                  <p:childTnLst>
                                    <p:animMotion origin="layout" path="M -2.08333E-6 3.7037E-6 L -0.00638 0.13356 " pathEditMode="relative" rAng="0" ptsTypes="AA">
                                      <p:cBhvr>
                                        <p:cTn id="6" dur="2000" spd="-100000" fill="hold"/>
                                        <p:tgtEl>
                                          <p:spTgt spid="63"/>
                                        </p:tgtEl>
                                        <p:attrNameLst>
                                          <p:attrName>ppt_x</p:attrName>
                                          <p:attrName>ppt_y</p:attrName>
                                        </p:attrNameLst>
                                      </p:cBhvr>
                                      <p:rCtr x="-326" y="6667"/>
                                    </p:animMotion>
                                  </p:childTnLst>
                                  <p:subTnLst>
                                    <p:set>
                                      <p:cBhvr override="childStyle">
                                        <p:cTn dur="1" fill="hold" display="0" masterRel="sameClick" afterEffect="1">
                                          <p:stCondLst>
                                            <p:cond evt="end" delay="0">
                                              <p:tn val="5"/>
                                            </p:cond>
                                          </p:stCondLst>
                                        </p:cTn>
                                        <p:tgtEl>
                                          <p:spTgt spid="63"/>
                                        </p:tgtEl>
                                        <p:attrNameLst>
                                          <p:attrName>style.visibility</p:attrName>
                                        </p:attrNameLst>
                                      </p:cBhvr>
                                      <p:to>
                                        <p:strVal val="hidden"/>
                                      </p:to>
                                    </p:set>
                                  </p:subTnLst>
                                </p:cTn>
                              </p:par>
                            </p:childTnLst>
                          </p:cTn>
                        </p:par>
                        <p:par>
                          <p:cTn id="7" fill="hold">
                            <p:stCondLst>
                              <p:cond delay="2000"/>
                            </p:stCondLst>
                            <p:childTnLst>
                              <p:par>
                                <p:cTn id="8" presetID="1" presetClass="exit" presetSubtype="0" fill="hold" grpId="0" nodeType="afterEffect">
                                  <p:stCondLst>
                                    <p:cond delay="0"/>
                                  </p:stCondLst>
                                  <p:childTnLst>
                                    <p:set>
                                      <p:cBhvr>
                                        <p:cTn id="9" dur="1" fill="hold">
                                          <p:stCondLst>
                                            <p:cond delay="0"/>
                                          </p:stCondLst>
                                        </p:cTn>
                                        <p:tgtEl>
                                          <p:spTgt spid="60"/>
                                        </p:tgtEl>
                                        <p:attrNameLst>
                                          <p:attrName>style.visibility</p:attrName>
                                        </p:attrNameLst>
                                      </p:cBhvr>
                                      <p:to>
                                        <p:strVal val="hidden"/>
                                      </p:to>
                                    </p:set>
                                  </p:childTnLst>
                                </p:cTn>
                              </p:par>
                              <p:par>
                                <p:cTn id="10" presetID="49" presetClass="path" presetSubtype="0" accel="50000" decel="50000" fill="hold" grpId="0" nodeType="withEffect">
                                  <p:stCondLst>
                                    <p:cond delay="0"/>
                                  </p:stCondLst>
                                  <p:childTnLst>
                                    <p:animMotion origin="layout" path="M -4.16667E-7 3.7037E-6 L 0.03177 0.13287 " pathEditMode="relative" rAng="0" ptsTypes="AA">
                                      <p:cBhvr>
                                        <p:cTn id="11" dur="2000" spd="-100000" fill="hold"/>
                                        <p:tgtEl>
                                          <p:spTgt spid="67"/>
                                        </p:tgtEl>
                                        <p:attrNameLst>
                                          <p:attrName>ppt_x</p:attrName>
                                          <p:attrName>ppt_y</p:attrName>
                                        </p:attrNameLst>
                                      </p:cBhvr>
                                      <p:rCtr x="1589" y="6644"/>
                                    </p:animMotion>
                                  </p:childTnLst>
                                  <p:subTnLst>
                                    <p:set>
                                      <p:cBhvr override="childStyle">
                                        <p:cTn dur="1" fill="hold" display="0" masterRel="sameClick" afterEffect="1">
                                          <p:stCondLst>
                                            <p:cond evt="end" delay="0">
                                              <p:tn val="10"/>
                                            </p:cond>
                                          </p:stCondLst>
                                        </p:cTn>
                                        <p:tgtEl>
                                          <p:spTgt spid="67"/>
                                        </p:tgtEl>
                                        <p:attrNameLst>
                                          <p:attrName>style.visibility</p:attrName>
                                        </p:attrNameLst>
                                      </p:cBhvr>
                                      <p:to>
                                        <p:strVal val="hidden"/>
                                      </p:to>
                                    </p:set>
                                  </p:subTnLst>
                                </p:cTn>
                              </p:par>
                            </p:childTnLst>
                          </p:cTn>
                        </p:par>
                        <p:par>
                          <p:cTn id="12" fill="hold">
                            <p:stCondLst>
                              <p:cond delay="4000"/>
                            </p:stCondLst>
                            <p:childTnLst>
                              <p:par>
                                <p:cTn id="13" presetID="10" presetClass="exit" presetSubtype="0" fill="hold" grpId="0" nodeType="afterEffect">
                                  <p:stCondLst>
                                    <p:cond delay="0"/>
                                  </p:stCondLst>
                                  <p:childTnLst>
                                    <p:animEffect transition="out" filter="fade">
                                      <p:cBhvr>
                                        <p:cTn id="14" dur="500"/>
                                        <p:tgtEl>
                                          <p:spTgt spid="61"/>
                                        </p:tgtEl>
                                      </p:cBhvr>
                                    </p:animEffect>
                                    <p:set>
                                      <p:cBhvr>
                                        <p:cTn id="15" dur="1" fill="hold">
                                          <p:stCondLst>
                                            <p:cond delay="499"/>
                                          </p:stCondLst>
                                        </p:cTn>
                                        <p:tgtEl>
                                          <p:spTgt spid="61"/>
                                        </p:tgtEl>
                                        <p:attrNameLst>
                                          <p:attrName>style.visibility</p:attrName>
                                        </p:attrNameLst>
                                      </p:cBhvr>
                                      <p:to>
                                        <p:strVal val="hidden"/>
                                      </p:to>
                                    </p:set>
                                  </p:childTnLst>
                                </p:cTn>
                              </p:par>
                            </p:childTnLst>
                          </p:cTn>
                        </p:par>
                        <p:par>
                          <p:cTn id="16" fill="hold">
                            <p:stCondLst>
                              <p:cond delay="4500"/>
                            </p:stCondLst>
                            <p:childTnLst>
                              <p:par>
                                <p:cTn id="17" presetID="10" presetClass="exit" presetSubtype="0" fill="hold" grpId="0" nodeType="afterEffect">
                                  <p:stCondLst>
                                    <p:cond delay="0"/>
                                  </p:stCondLst>
                                  <p:childTnLst>
                                    <p:animEffect transition="out" filter="fade">
                                      <p:cBhvr>
                                        <p:cTn id="18" dur="500"/>
                                        <p:tgtEl>
                                          <p:spTgt spid="62"/>
                                        </p:tgtEl>
                                      </p:cBhvr>
                                    </p:animEffect>
                                    <p:set>
                                      <p:cBhvr>
                                        <p:cTn id="19"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1" grpId="0" animBg="1"/>
      <p:bldP spid="63" grpId="0"/>
      <p:bldP spid="67" grpId="0"/>
      <p:bldP spid="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8770" name="Group 43"/>
          <p:cNvGrpSpPr>
            <a:grpSpLocks/>
          </p:cNvGrpSpPr>
          <p:nvPr/>
        </p:nvGrpSpPr>
        <p:grpSpPr bwMode="auto">
          <a:xfrm>
            <a:off x="2157413" y="3733800"/>
            <a:ext cx="900112" cy="457200"/>
            <a:chOff x="626103" y="3680496"/>
            <a:chExt cx="900448" cy="457200"/>
          </a:xfrm>
        </p:grpSpPr>
        <p:sp>
          <p:nvSpPr>
            <p:cNvPr id="45" name="Rectangle 44"/>
            <p:cNvSpPr/>
            <p:nvPr/>
          </p:nvSpPr>
          <p:spPr>
            <a:xfrm>
              <a:off x="626103" y="3680496"/>
              <a:ext cx="4573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46" name="Rectangle 45"/>
            <p:cNvSpPr/>
            <p:nvPr/>
          </p:nvSpPr>
          <p:spPr>
            <a:xfrm>
              <a:off x="1069180" y="3680496"/>
              <a:ext cx="4573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288771" name="Group 40"/>
          <p:cNvGrpSpPr>
            <a:grpSpLocks/>
          </p:cNvGrpSpPr>
          <p:nvPr/>
        </p:nvGrpSpPr>
        <p:grpSpPr bwMode="auto">
          <a:xfrm>
            <a:off x="4302125" y="1901825"/>
            <a:ext cx="3619500" cy="457200"/>
            <a:chOff x="940761" y="3218432"/>
            <a:chExt cx="3619500" cy="457200"/>
          </a:xfrm>
        </p:grpSpPr>
        <p:grpSp>
          <p:nvGrpSpPr>
            <p:cNvPr id="288798"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88799"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88772" name="Group 82"/>
          <p:cNvGrpSpPr>
            <a:grpSpLocks/>
          </p:cNvGrpSpPr>
          <p:nvPr/>
        </p:nvGrpSpPr>
        <p:grpSpPr bwMode="auto">
          <a:xfrm>
            <a:off x="3209925" y="2819400"/>
            <a:ext cx="5803900" cy="457200"/>
            <a:chOff x="1700547" y="2895600"/>
            <a:chExt cx="5803274" cy="457200"/>
          </a:xfrm>
        </p:grpSpPr>
        <p:grpSp>
          <p:nvGrpSpPr>
            <p:cNvPr id="288788" name="Group 53"/>
            <p:cNvGrpSpPr>
              <a:grpSpLocks/>
            </p:cNvGrpSpPr>
            <p:nvPr/>
          </p:nvGrpSpPr>
          <p:grpSpPr bwMode="auto">
            <a:xfrm>
              <a:off x="1700547" y="2895600"/>
              <a:ext cx="1814848" cy="457200"/>
              <a:chOff x="1333500" y="3124200"/>
              <a:chExt cx="1814848" cy="457200"/>
            </a:xfrm>
          </p:grpSpPr>
          <p:sp>
            <p:nvSpPr>
              <p:cNvPr id="49" name="Rectangle 48"/>
              <p:cNvSpPr/>
              <p:nvPr/>
            </p:nvSpPr>
            <p:spPr>
              <a:xfrm>
                <a:off x="1333500"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365"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51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066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288789" name="Group 54"/>
            <p:cNvGrpSpPr>
              <a:grpSpLocks/>
            </p:cNvGrpSpPr>
            <p:nvPr/>
          </p:nvGrpSpPr>
          <p:grpSpPr bwMode="auto">
            <a:xfrm>
              <a:off x="5688973" y="2895600"/>
              <a:ext cx="1814848" cy="457200"/>
              <a:chOff x="1333500" y="3124200"/>
              <a:chExt cx="1814848" cy="457200"/>
            </a:xfrm>
          </p:grpSpPr>
          <p:sp>
            <p:nvSpPr>
              <p:cNvPr id="56" name="Rectangle 55"/>
              <p:cNvSpPr/>
              <p:nvPr/>
            </p:nvSpPr>
            <p:spPr>
              <a:xfrm>
                <a:off x="1334032"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89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047"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59" name="Rectangle 58"/>
              <p:cNvSpPr/>
              <p:nvPr/>
            </p:nvSpPr>
            <p:spPr>
              <a:xfrm>
                <a:off x="2691197"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88773" name="Group 3"/>
          <p:cNvGrpSpPr>
            <a:grpSpLocks/>
          </p:cNvGrpSpPr>
          <p:nvPr/>
        </p:nvGrpSpPr>
        <p:grpSpPr bwMode="auto">
          <a:xfrm>
            <a:off x="2149475" y="3733800"/>
            <a:ext cx="901700" cy="457200"/>
            <a:chOff x="626103" y="3680496"/>
            <a:chExt cx="900448" cy="457200"/>
          </a:xfrm>
        </p:grpSpPr>
        <p:sp>
          <p:nvSpPr>
            <p:cNvPr id="29" name="Rectangle 28"/>
            <p:cNvSpPr/>
            <p:nvPr/>
          </p:nvSpPr>
          <p:spPr>
            <a:xfrm>
              <a:off x="62610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1" name="Rectangle 30"/>
            <p:cNvSpPr/>
            <p:nvPr/>
          </p:nvSpPr>
          <p:spPr>
            <a:xfrm>
              <a:off x="106998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288774" name="Group 46"/>
          <p:cNvGrpSpPr>
            <a:grpSpLocks/>
          </p:cNvGrpSpPr>
          <p:nvPr/>
        </p:nvGrpSpPr>
        <p:grpSpPr bwMode="auto">
          <a:xfrm>
            <a:off x="5208588" y="3733800"/>
            <a:ext cx="901700" cy="457200"/>
            <a:chOff x="626103" y="3680496"/>
            <a:chExt cx="900448" cy="457200"/>
          </a:xfrm>
        </p:grpSpPr>
        <p:sp>
          <p:nvSpPr>
            <p:cNvPr id="48" name="Rectangle 47"/>
            <p:cNvSpPr/>
            <p:nvPr/>
          </p:nvSpPr>
          <p:spPr>
            <a:xfrm>
              <a:off x="62610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53" name="Rectangle 52"/>
            <p:cNvSpPr/>
            <p:nvPr/>
          </p:nvSpPr>
          <p:spPr>
            <a:xfrm>
              <a:off x="106998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288775" name="Group 2"/>
          <p:cNvGrpSpPr>
            <a:grpSpLocks/>
          </p:cNvGrpSpPr>
          <p:nvPr/>
        </p:nvGrpSpPr>
        <p:grpSpPr bwMode="auto">
          <a:xfrm>
            <a:off x="5202238" y="3733800"/>
            <a:ext cx="914400" cy="457200"/>
            <a:chOff x="2485490" y="3680496"/>
            <a:chExt cx="914400" cy="457200"/>
          </a:xfrm>
        </p:grpSpPr>
        <p:sp>
          <p:nvSpPr>
            <p:cNvPr id="32" name="Rectangle 31"/>
            <p:cNvSpPr/>
            <p:nvPr/>
          </p:nvSpPr>
          <p:spPr>
            <a:xfrm>
              <a:off x="248549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3" name="Rectangle 32"/>
            <p:cNvSpPr/>
            <p:nvPr/>
          </p:nvSpPr>
          <p:spPr>
            <a:xfrm>
              <a:off x="294269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sp>
        <p:nvSpPr>
          <p:cNvPr id="61" name="Rectangle 60"/>
          <p:cNvSpPr/>
          <p:nvPr/>
        </p:nvSpPr>
        <p:spPr>
          <a:xfrm>
            <a:off x="5137150" y="4646613"/>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62" name="Rectangle 61"/>
          <p:cNvSpPr/>
          <p:nvPr/>
        </p:nvSpPr>
        <p:spPr>
          <a:xfrm>
            <a:off x="6051550" y="4646613"/>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63" name="TextBox 62"/>
          <p:cNvSpPr txBox="1">
            <a:spLocks noChangeArrowheads="1"/>
          </p:cNvSpPr>
          <p:nvPr/>
        </p:nvSpPr>
        <p:spPr bwMode="auto">
          <a:xfrm>
            <a:off x="5113338" y="37766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45</a:t>
            </a:r>
          </a:p>
        </p:txBody>
      </p:sp>
      <p:sp>
        <p:nvSpPr>
          <p:cNvPr id="64" name="Rectangle 63"/>
          <p:cNvSpPr/>
          <p:nvPr/>
        </p:nvSpPr>
        <p:spPr>
          <a:xfrm>
            <a:off x="5137150" y="4646613"/>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65" name="Rectangle 64"/>
          <p:cNvSpPr/>
          <p:nvPr/>
        </p:nvSpPr>
        <p:spPr>
          <a:xfrm>
            <a:off x="6051550" y="4646613"/>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67" name="TextBox 66"/>
          <p:cNvSpPr txBox="1">
            <a:spLocks noChangeArrowheads="1"/>
          </p:cNvSpPr>
          <p:nvPr/>
        </p:nvSpPr>
        <p:spPr bwMode="auto">
          <a:xfrm>
            <a:off x="5570538" y="37766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30</a:t>
            </a:r>
          </a:p>
        </p:txBody>
      </p:sp>
      <p:sp>
        <p:nvSpPr>
          <p:cNvPr id="4" name="Title 3"/>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196142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49" presetClass="path" presetSubtype="0" accel="50000" decel="50000" fill="hold" grpId="0" nodeType="afterEffect">
                                  <p:stCondLst>
                                    <p:cond delay="0"/>
                                  </p:stCondLst>
                                  <p:childTnLst>
                                    <p:animMotion origin="layout" path="M -2.70833E-6 3.7037E-6 L -0.00521 0.13287 " pathEditMode="relative" rAng="0" ptsTypes="AA">
                                      <p:cBhvr>
                                        <p:cTn id="10" dur="1500" fill="hold"/>
                                        <p:tgtEl>
                                          <p:spTgt spid="63"/>
                                        </p:tgtEl>
                                        <p:attrNameLst>
                                          <p:attrName>ppt_x</p:attrName>
                                          <p:attrName>ppt_y</p:attrName>
                                        </p:attrNameLst>
                                      </p:cBhvr>
                                      <p:rCtr x="-260" y="6644"/>
                                    </p:animMotion>
                                  </p:childTnLst>
                                  <p:subTnLst>
                                    <p:set>
                                      <p:cBhvr override="childStyle">
                                        <p:cTn dur="1" fill="hold" display="0" masterRel="sameClick" afterEffect="1">
                                          <p:stCondLst>
                                            <p:cond evt="end" delay="0">
                                              <p:tn val="9"/>
                                            </p:cond>
                                          </p:stCondLst>
                                        </p:cTn>
                                        <p:tgtEl>
                                          <p:spTgt spid="63"/>
                                        </p:tgtEl>
                                        <p:attrNameLst>
                                          <p:attrName>style.visibility</p:attrName>
                                        </p:attrNameLst>
                                      </p:cBhvr>
                                      <p:to>
                                        <p:strVal val="hidden"/>
                                      </p:to>
                                    </p:set>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par>
                          <p:cTn id="18" fill="hold">
                            <p:stCondLst>
                              <p:cond delay="2500"/>
                            </p:stCondLst>
                            <p:childTnLst>
                              <p:par>
                                <p:cTn id="19" presetID="49" presetClass="path" presetSubtype="0" accel="50000" decel="50000" fill="hold" grpId="0" nodeType="afterEffect">
                                  <p:stCondLst>
                                    <p:cond delay="0"/>
                                  </p:stCondLst>
                                  <p:childTnLst>
                                    <p:animMotion origin="layout" path="M -2.70833E-6 3.7037E-6 L 0.03282 0.13356 " pathEditMode="relative" rAng="0" ptsTypes="AA">
                                      <p:cBhvr>
                                        <p:cTn id="20" dur="1500" fill="hold"/>
                                        <p:tgtEl>
                                          <p:spTgt spid="67"/>
                                        </p:tgtEl>
                                        <p:attrNameLst>
                                          <p:attrName>ppt_x</p:attrName>
                                          <p:attrName>ppt_y</p:attrName>
                                        </p:attrNameLst>
                                      </p:cBhvr>
                                      <p:rCtr x="1641" y="6667"/>
                                    </p:animMotion>
                                  </p:childTnLst>
                                  <p:subTnLst>
                                    <p:set>
                                      <p:cBhvr override="childStyle">
                                        <p:cTn dur="1" fill="hold" display="0" masterRel="sameClick" afterEffect="1">
                                          <p:stCondLst>
                                            <p:cond evt="end" delay="0">
                                              <p:tn val="19"/>
                                            </p:cond>
                                          </p:stCondLst>
                                        </p:cTn>
                                        <p:tgtEl>
                                          <p:spTgt spid="67"/>
                                        </p:tgtEl>
                                        <p:attrNameLst>
                                          <p:attrName>style.visibility</p:attrName>
                                        </p:attrNameLst>
                                      </p:cBhvr>
                                      <p:to>
                                        <p:strVal val="hidden"/>
                                      </p:to>
                                    </p:set>
                                  </p:sub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p:bldP spid="64" grpId="0" animBg="1"/>
      <p:bldP spid="65" grpId="0" animBg="1"/>
      <p:bldP spid="6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5137150" y="4646613"/>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nvGrpSpPr>
          <p:cNvPr id="289795" name="Group 43"/>
          <p:cNvGrpSpPr>
            <a:grpSpLocks/>
          </p:cNvGrpSpPr>
          <p:nvPr/>
        </p:nvGrpSpPr>
        <p:grpSpPr bwMode="auto">
          <a:xfrm>
            <a:off x="2157413" y="3733800"/>
            <a:ext cx="900112" cy="457200"/>
            <a:chOff x="626103" y="3680496"/>
            <a:chExt cx="900448" cy="457200"/>
          </a:xfrm>
        </p:grpSpPr>
        <p:sp>
          <p:nvSpPr>
            <p:cNvPr id="45" name="Rectangle 44"/>
            <p:cNvSpPr/>
            <p:nvPr/>
          </p:nvSpPr>
          <p:spPr>
            <a:xfrm>
              <a:off x="626103" y="3680496"/>
              <a:ext cx="4573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46" name="Rectangle 45"/>
            <p:cNvSpPr/>
            <p:nvPr/>
          </p:nvSpPr>
          <p:spPr>
            <a:xfrm>
              <a:off x="1069180" y="3680496"/>
              <a:ext cx="4573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289796" name="Group 40"/>
          <p:cNvGrpSpPr>
            <a:grpSpLocks/>
          </p:cNvGrpSpPr>
          <p:nvPr/>
        </p:nvGrpSpPr>
        <p:grpSpPr bwMode="auto">
          <a:xfrm>
            <a:off x="4302125" y="1901825"/>
            <a:ext cx="3619500" cy="457200"/>
            <a:chOff x="940761" y="3218432"/>
            <a:chExt cx="3619500" cy="457200"/>
          </a:xfrm>
        </p:grpSpPr>
        <p:grpSp>
          <p:nvGrpSpPr>
            <p:cNvPr id="289823"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89824"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89797" name="Group 82"/>
          <p:cNvGrpSpPr>
            <a:grpSpLocks/>
          </p:cNvGrpSpPr>
          <p:nvPr/>
        </p:nvGrpSpPr>
        <p:grpSpPr bwMode="auto">
          <a:xfrm>
            <a:off x="3209925" y="2819400"/>
            <a:ext cx="5803900" cy="457200"/>
            <a:chOff x="1700547" y="2895600"/>
            <a:chExt cx="5803274" cy="457200"/>
          </a:xfrm>
        </p:grpSpPr>
        <p:grpSp>
          <p:nvGrpSpPr>
            <p:cNvPr id="289813" name="Group 53"/>
            <p:cNvGrpSpPr>
              <a:grpSpLocks/>
            </p:cNvGrpSpPr>
            <p:nvPr/>
          </p:nvGrpSpPr>
          <p:grpSpPr bwMode="auto">
            <a:xfrm>
              <a:off x="1700547" y="2895600"/>
              <a:ext cx="1814848" cy="457200"/>
              <a:chOff x="1333500" y="3124200"/>
              <a:chExt cx="1814848" cy="457200"/>
            </a:xfrm>
          </p:grpSpPr>
          <p:sp>
            <p:nvSpPr>
              <p:cNvPr id="49" name="Rectangle 48"/>
              <p:cNvSpPr/>
              <p:nvPr/>
            </p:nvSpPr>
            <p:spPr>
              <a:xfrm>
                <a:off x="1333500"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365"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51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066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289814" name="Group 54"/>
            <p:cNvGrpSpPr>
              <a:grpSpLocks/>
            </p:cNvGrpSpPr>
            <p:nvPr/>
          </p:nvGrpSpPr>
          <p:grpSpPr bwMode="auto">
            <a:xfrm>
              <a:off x="5688973" y="2895600"/>
              <a:ext cx="1814848" cy="457200"/>
              <a:chOff x="1333500" y="3124200"/>
              <a:chExt cx="1814848" cy="457200"/>
            </a:xfrm>
          </p:grpSpPr>
          <p:sp>
            <p:nvSpPr>
              <p:cNvPr id="56" name="Rectangle 55"/>
              <p:cNvSpPr/>
              <p:nvPr/>
            </p:nvSpPr>
            <p:spPr>
              <a:xfrm>
                <a:off x="1334032"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896"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047"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59" name="Rectangle 58"/>
              <p:cNvSpPr/>
              <p:nvPr/>
            </p:nvSpPr>
            <p:spPr>
              <a:xfrm>
                <a:off x="2691197" y="3124200"/>
                <a:ext cx="45715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89798" name="Group 3"/>
          <p:cNvGrpSpPr>
            <a:grpSpLocks/>
          </p:cNvGrpSpPr>
          <p:nvPr/>
        </p:nvGrpSpPr>
        <p:grpSpPr bwMode="auto">
          <a:xfrm>
            <a:off x="2149475" y="3733800"/>
            <a:ext cx="901700" cy="457200"/>
            <a:chOff x="626103" y="3680496"/>
            <a:chExt cx="900448" cy="457200"/>
          </a:xfrm>
        </p:grpSpPr>
        <p:sp>
          <p:nvSpPr>
            <p:cNvPr id="29" name="Rectangle 28"/>
            <p:cNvSpPr/>
            <p:nvPr/>
          </p:nvSpPr>
          <p:spPr>
            <a:xfrm>
              <a:off x="62610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1" name="Rectangle 30"/>
            <p:cNvSpPr/>
            <p:nvPr/>
          </p:nvSpPr>
          <p:spPr>
            <a:xfrm>
              <a:off x="106998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289799" name="Group 46"/>
          <p:cNvGrpSpPr>
            <a:grpSpLocks/>
          </p:cNvGrpSpPr>
          <p:nvPr/>
        </p:nvGrpSpPr>
        <p:grpSpPr bwMode="auto">
          <a:xfrm>
            <a:off x="5208588" y="3733800"/>
            <a:ext cx="901700" cy="457200"/>
            <a:chOff x="626103" y="3680496"/>
            <a:chExt cx="900448" cy="457200"/>
          </a:xfrm>
        </p:grpSpPr>
        <p:sp>
          <p:nvSpPr>
            <p:cNvPr id="48" name="Rectangle 47"/>
            <p:cNvSpPr/>
            <p:nvPr/>
          </p:nvSpPr>
          <p:spPr>
            <a:xfrm>
              <a:off x="62610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53" name="Rectangle 52"/>
            <p:cNvSpPr/>
            <p:nvPr/>
          </p:nvSpPr>
          <p:spPr>
            <a:xfrm>
              <a:off x="106998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289800" name="Group 2"/>
          <p:cNvGrpSpPr>
            <a:grpSpLocks/>
          </p:cNvGrpSpPr>
          <p:nvPr/>
        </p:nvGrpSpPr>
        <p:grpSpPr bwMode="auto">
          <a:xfrm>
            <a:off x="5202238" y="3733800"/>
            <a:ext cx="914400" cy="457200"/>
            <a:chOff x="2485490" y="3680496"/>
            <a:chExt cx="914400" cy="457200"/>
          </a:xfrm>
        </p:grpSpPr>
        <p:sp>
          <p:nvSpPr>
            <p:cNvPr id="32" name="Rectangle 31"/>
            <p:cNvSpPr/>
            <p:nvPr/>
          </p:nvSpPr>
          <p:spPr>
            <a:xfrm>
              <a:off x="248549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3" name="Rectangle 32"/>
            <p:cNvSpPr/>
            <p:nvPr/>
          </p:nvSpPr>
          <p:spPr>
            <a:xfrm>
              <a:off x="294269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sp>
        <p:nvSpPr>
          <p:cNvPr id="43" name="Rectangle 42"/>
          <p:cNvSpPr/>
          <p:nvPr/>
        </p:nvSpPr>
        <p:spPr>
          <a:xfrm>
            <a:off x="5130800" y="4646613"/>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62" name="Rectangle 61"/>
          <p:cNvSpPr/>
          <p:nvPr/>
        </p:nvSpPr>
        <p:spPr>
          <a:xfrm>
            <a:off x="6051550" y="4646613"/>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63" name="TextBox 62"/>
          <p:cNvSpPr txBox="1">
            <a:spLocks noChangeArrowheads="1"/>
          </p:cNvSpPr>
          <p:nvPr/>
        </p:nvSpPr>
        <p:spPr bwMode="auto">
          <a:xfrm>
            <a:off x="5113338" y="37766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45</a:t>
            </a:r>
          </a:p>
        </p:txBody>
      </p:sp>
      <p:sp>
        <p:nvSpPr>
          <p:cNvPr id="67" name="TextBox 66"/>
          <p:cNvSpPr txBox="1">
            <a:spLocks noChangeArrowheads="1"/>
          </p:cNvSpPr>
          <p:nvPr/>
        </p:nvSpPr>
        <p:spPr bwMode="auto">
          <a:xfrm>
            <a:off x="5570538" y="3776662"/>
            <a:ext cx="635000"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30</a:t>
            </a:r>
          </a:p>
        </p:txBody>
      </p:sp>
      <p:sp>
        <p:nvSpPr>
          <p:cNvPr id="60" name="Rectangle 59"/>
          <p:cNvSpPr/>
          <p:nvPr/>
        </p:nvSpPr>
        <p:spPr>
          <a:xfrm>
            <a:off x="5659438" y="37338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66" name="Rectangle 65"/>
          <p:cNvSpPr/>
          <p:nvPr/>
        </p:nvSpPr>
        <p:spPr>
          <a:xfrm>
            <a:off x="5202238" y="37338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 name="Title 3"/>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112601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afterEffect">
                                  <p:stCondLst>
                                    <p:cond delay="0"/>
                                  </p:stCondLst>
                                  <p:childTnLst>
                                    <p:animMotion origin="layout" path="M -0.03763 0.00023 L 0.03073 0.13634 " pathEditMode="relative" rAng="0" ptsTypes="AA">
                                      <p:cBhvr>
                                        <p:cTn id="6" dur="1500" spd="-100000" fill="hold"/>
                                        <p:tgtEl>
                                          <p:spTgt spid="67"/>
                                        </p:tgtEl>
                                        <p:attrNameLst>
                                          <p:attrName>ppt_x</p:attrName>
                                          <p:attrName>ppt_y</p:attrName>
                                        </p:attrNameLst>
                                      </p:cBhvr>
                                      <p:rCtr x="3411" y="6806"/>
                                    </p:animMotion>
                                  </p:childTnLst>
                                  <p:subTnLst>
                                    <p:set>
                                      <p:cBhvr override="childStyle">
                                        <p:cTn dur="1" fill="hold" display="0" masterRel="sameClick" afterEffect="1">
                                          <p:stCondLst>
                                            <p:cond evt="end" delay="0">
                                              <p:tn val="5"/>
                                            </p:cond>
                                          </p:stCondLst>
                                        </p:cTn>
                                        <p:tgtEl>
                                          <p:spTgt spid="67"/>
                                        </p:tgtEl>
                                        <p:attrNameLst>
                                          <p:attrName>style.visibility</p:attrName>
                                        </p:attrNameLst>
                                      </p:cBhvr>
                                      <p:to>
                                        <p:strVal val="hidden"/>
                                      </p:to>
                                    </p:set>
                                  </p:subTnLst>
                                </p:cTn>
                              </p:par>
                            </p:childTnLst>
                          </p:cTn>
                        </p:par>
                        <p:par>
                          <p:cTn id="7" fill="hold">
                            <p:stCondLst>
                              <p:cond delay="1500"/>
                            </p:stCondLst>
                            <p:childTnLst>
                              <p:par>
                                <p:cTn id="8" presetID="1" presetClass="entr" presetSubtype="0" fill="hold" grpId="0" nodeType="afterEffect">
                                  <p:stCondLst>
                                    <p:cond delay="0"/>
                                  </p:stCondLst>
                                  <p:childTnLst>
                                    <p:set>
                                      <p:cBhvr>
                                        <p:cTn id="9" dur="1" fill="hold">
                                          <p:stCondLst>
                                            <p:cond delay="0"/>
                                          </p:stCondLst>
                                        </p:cTn>
                                        <p:tgtEl>
                                          <p:spTgt spid="66"/>
                                        </p:tgtEl>
                                        <p:attrNameLst>
                                          <p:attrName>style.visibility</p:attrName>
                                        </p:attrNameLst>
                                      </p:cBhvr>
                                      <p:to>
                                        <p:strVal val="visible"/>
                                      </p:to>
                                    </p:set>
                                  </p:childTnLst>
                                </p:cTn>
                              </p:par>
                            </p:childTnLst>
                          </p:cTn>
                        </p:par>
                        <p:par>
                          <p:cTn id="10" fill="hold">
                            <p:stCondLst>
                              <p:cond delay="1500"/>
                            </p:stCondLst>
                            <p:childTnLst>
                              <p:par>
                                <p:cTn id="11" presetID="49" presetClass="path" presetSubtype="0" accel="50000" decel="50000" fill="hold" grpId="0" nodeType="afterEffect">
                                  <p:stCondLst>
                                    <p:cond delay="0"/>
                                  </p:stCondLst>
                                  <p:childTnLst>
                                    <p:animMotion origin="layout" path="M 0.03776 0.00023 L -0.0056 0.13356 " pathEditMode="relative" rAng="0" ptsTypes="AA">
                                      <p:cBhvr>
                                        <p:cTn id="12" dur="1500" spd="-100000" fill="hold"/>
                                        <p:tgtEl>
                                          <p:spTgt spid="63"/>
                                        </p:tgtEl>
                                        <p:attrNameLst>
                                          <p:attrName>ppt_x</p:attrName>
                                          <p:attrName>ppt_y</p:attrName>
                                        </p:attrNameLst>
                                      </p:cBhvr>
                                      <p:rCtr x="-2174" y="6667"/>
                                    </p:animMotion>
                                  </p:childTnLst>
                                  <p:subTnLst>
                                    <p:set>
                                      <p:cBhvr override="childStyle">
                                        <p:cTn dur="1" fill="hold" display="0" masterRel="sameClick" afterEffect="1">
                                          <p:stCondLst>
                                            <p:cond evt="end" delay="0">
                                              <p:tn val="11"/>
                                            </p:cond>
                                          </p:stCondLst>
                                        </p:cTn>
                                        <p:tgtEl>
                                          <p:spTgt spid="63"/>
                                        </p:tgtEl>
                                        <p:attrNameLst>
                                          <p:attrName>style.visibility</p:attrName>
                                        </p:attrNameLst>
                                      </p:cBhvr>
                                      <p:to>
                                        <p:strVal val="hidden"/>
                                      </p:to>
                                    </p:set>
                                  </p:sub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childTnLst>
                                </p:cTn>
                              </p:par>
                              <p:par>
                                <p:cTn id="16" presetID="1" presetClass="exit"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hidden"/>
                                      </p:to>
                                    </p:set>
                                  </p:childTnLst>
                                </p:cTn>
                              </p:par>
                            </p:childTnLst>
                          </p:cTn>
                        </p:par>
                        <p:par>
                          <p:cTn id="18" fill="hold">
                            <p:stCondLst>
                              <p:cond delay="3000"/>
                            </p:stCondLst>
                            <p:childTnLst>
                              <p:par>
                                <p:cTn id="19" presetID="10" presetClass="exit" presetSubtype="0" fill="hold" grpId="0" nodeType="afterEffect">
                                  <p:stCondLst>
                                    <p:cond delay="0"/>
                                  </p:stCondLst>
                                  <p:childTnLst>
                                    <p:animEffect transition="out" filter="fade">
                                      <p:cBhvr>
                                        <p:cTn id="20" dur="500"/>
                                        <p:tgtEl>
                                          <p:spTgt spid="62"/>
                                        </p:tgtEl>
                                      </p:cBhvr>
                                    </p:animEffect>
                                    <p:set>
                                      <p:cBhvr>
                                        <p:cTn id="21" dur="1" fill="hold">
                                          <p:stCondLst>
                                            <p:cond delay="499"/>
                                          </p:stCondLst>
                                        </p:cTn>
                                        <p:tgtEl>
                                          <p:spTgt spid="6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1"/>
                                        </p:tgtEl>
                                      </p:cBhvr>
                                    </p:animEffect>
                                    <p:set>
                                      <p:cBhvr>
                                        <p:cTn id="24"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43" grpId="0" animBg="1"/>
      <p:bldP spid="62" grpId="0" animBg="1"/>
      <p:bldP spid="63" grpId="0"/>
      <p:bldP spid="67" grpId="0"/>
      <p:bldP spid="60" grpId="0" animBg="1"/>
      <p:bldP spid="6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0818" name="Group 40"/>
          <p:cNvGrpSpPr>
            <a:grpSpLocks/>
          </p:cNvGrpSpPr>
          <p:nvPr/>
        </p:nvGrpSpPr>
        <p:grpSpPr bwMode="auto">
          <a:xfrm>
            <a:off x="4302125" y="1901825"/>
            <a:ext cx="3619500" cy="457200"/>
            <a:chOff x="940761" y="3218432"/>
            <a:chExt cx="3619500" cy="457200"/>
          </a:xfrm>
        </p:grpSpPr>
        <p:grpSp>
          <p:nvGrpSpPr>
            <p:cNvPr id="290851"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90852"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90819" name="Group 53"/>
          <p:cNvGrpSpPr>
            <a:grpSpLocks/>
          </p:cNvGrpSpPr>
          <p:nvPr/>
        </p:nvGrpSpPr>
        <p:grpSpPr bwMode="auto">
          <a:xfrm>
            <a:off x="3209926" y="2819400"/>
            <a:ext cx="1814513" cy="457200"/>
            <a:chOff x="1333500" y="3124200"/>
            <a:chExt cx="1814848" cy="457200"/>
          </a:xfrm>
        </p:grpSpPr>
        <p:sp>
          <p:nvSpPr>
            <p:cNvPr id="49" name="Rectangle 48"/>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290820" name="Group 54"/>
          <p:cNvGrpSpPr>
            <a:grpSpLocks/>
          </p:cNvGrpSpPr>
          <p:nvPr/>
        </p:nvGrpSpPr>
        <p:grpSpPr bwMode="auto">
          <a:xfrm>
            <a:off x="7197725" y="2819400"/>
            <a:ext cx="1816100" cy="457200"/>
            <a:chOff x="1333500" y="3124200"/>
            <a:chExt cx="1814848" cy="457200"/>
          </a:xfrm>
        </p:grpSpPr>
        <p:sp>
          <p:nvSpPr>
            <p:cNvPr id="56" name="Rectangle 55"/>
            <p:cNvSpPr/>
            <p:nvPr/>
          </p:nvSpPr>
          <p:spPr>
            <a:xfrm>
              <a:off x="1333500"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108" y="3124200"/>
              <a:ext cx="4584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578"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59" name="Rectangle 58"/>
            <p:cNvSpPr/>
            <p:nvPr/>
          </p:nvSpPr>
          <p:spPr>
            <a:xfrm>
              <a:off x="2691463"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nvGrpSpPr>
          <p:cNvPr id="5" name="Group 4"/>
          <p:cNvGrpSpPr>
            <a:grpSpLocks/>
          </p:cNvGrpSpPr>
          <p:nvPr/>
        </p:nvGrpSpPr>
        <p:grpSpPr bwMode="auto">
          <a:xfrm>
            <a:off x="2149476" y="3733800"/>
            <a:ext cx="4056063" cy="457200"/>
            <a:chOff x="626103" y="3680496"/>
            <a:chExt cx="4055301" cy="457200"/>
          </a:xfrm>
        </p:grpSpPr>
        <p:grpSp>
          <p:nvGrpSpPr>
            <p:cNvPr id="290827" name="Group 43"/>
            <p:cNvGrpSpPr>
              <a:grpSpLocks/>
            </p:cNvGrpSpPr>
            <p:nvPr/>
          </p:nvGrpSpPr>
          <p:grpSpPr bwMode="auto">
            <a:xfrm>
              <a:off x="633079" y="3680496"/>
              <a:ext cx="900448" cy="457200"/>
              <a:chOff x="626103" y="3680496"/>
              <a:chExt cx="900448" cy="457200"/>
            </a:xfrm>
          </p:grpSpPr>
          <p:sp>
            <p:nvSpPr>
              <p:cNvPr id="45" name="Rectangle 44"/>
              <p:cNvSpPr/>
              <p:nvPr/>
            </p:nvSpPr>
            <p:spPr>
              <a:xfrm>
                <a:off x="625476" y="3680496"/>
                <a:ext cx="45711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46" name="Rectangle 45"/>
              <p:cNvSpPr/>
              <p:nvPr/>
            </p:nvSpPr>
            <p:spPr>
              <a:xfrm>
                <a:off x="1069893" y="3680496"/>
                <a:ext cx="45711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290828" name="Group 3"/>
            <p:cNvGrpSpPr>
              <a:grpSpLocks/>
            </p:cNvGrpSpPr>
            <p:nvPr/>
          </p:nvGrpSpPr>
          <p:grpSpPr bwMode="auto">
            <a:xfrm>
              <a:off x="626103" y="3680496"/>
              <a:ext cx="900448" cy="457200"/>
              <a:chOff x="626103" y="3680496"/>
              <a:chExt cx="900448" cy="457200"/>
            </a:xfrm>
          </p:grpSpPr>
          <p:sp>
            <p:nvSpPr>
              <p:cNvPr id="29" name="Rectangle 28"/>
              <p:cNvSpPr/>
              <p:nvPr/>
            </p:nvSpPr>
            <p:spPr>
              <a:xfrm>
                <a:off x="626103" y="3680496"/>
                <a:ext cx="45711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1" name="Rectangle 30"/>
              <p:cNvSpPr/>
              <p:nvPr/>
            </p:nvSpPr>
            <p:spPr>
              <a:xfrm>
                <a:off x="1068933" y="3680496"/>
                <a:ext cx="45711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290829" name="Group 46"/>
            <p:cNvGrpSpPr>
              <a:grpSpLocks/>
            </p:cNvGrpSpPr>
            <p:nvPr/>
          </p:nvGrpSpPr>
          <p:grpSpPr bwMode="auto">
            <a:xfrm>
              <a:off x="3685237" y="3680496"/>
              <a:ext cx="900448" cy="457200"/>
              <a:chOff x="626103" y="3680496"/>
              <a:chExt cx="900448" cy="457200"/>
            </a:xfrm>
          </p:grpSpPr>
          <p:sp>
            <p:nvSpPr>
              <p:cNvPr id="48" name="Rectangle 47"/>
              <p:cNvSpPr/>
              <p:nvPr/>
            </p:nvSpPr>
            <p:spPr>
              <a:xfrm>
                <a:off x="625507" y="3680496"/>
                <a:ext cx="45711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sp>
            <p:nvSpPr>
              <p:cNvPr id="53" name="Rectangle 52"/>
              <p:cNvSpPr/>
              <p:nvPr/>
            </p:nvSpPr>
            <p:spPr>
              <a:xfrm>
                <a:off x="1069924" y="3680496"/>
                <a:ext cx="45711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endParaRPr>
              </a:p>
            </p:txBody>
          </p:sp>
        </p:grpSp>
        <p:grpSp>
          <p:nvGrpSpPr>
            <p:cNvPr id="290830" name="Group 2"/>
            <p:cNvGrpSpPr>
              <a:grpSpLocks/>
            </p:cNvGrpSpPr>
            <p:nvPr/>
          </p:nvGrpSpPr>
          <p:grpSpPr bwMode="auto">
            <a:xfrm>
              <a:off x="3678261" y="3680496"/>
              <a:ext cx="914400" cy="457200"/>
              <a:chOff x="2485490" y="3680496"/>
              <a:chExt cx="914400" cy="457200"/>
            </a:xfrm>
          </p:grpSpPr>
          <p:sp>
            <p:nvSpPr>
              <p:cNvPr id="32" name="Rectangle 31"/>
              <p:cNvSpPr/>
              <p:nvPr/>
            </p:nvSpPr>
            <p:spPr>
              <a:xfrm>
                <a:off x="2485521" y="3680496"/>
                <a:ext cx="45711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3" name="Rectangle 32"/>
              <p:cNvSpPr/>
              <p:nvPr/>
            </p:nvSpPr>
            <p:spPr>
              <a:xfrm>
                <a:off x="2942635" y="3680496"/>
                <a:ext cx="45711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sp>
          <p:nvSpPr>
            <p:cNvPr id="290831" name="TextBox 62"/>
            <p:cNvSpPr txBox="1">
              <a:spLocks noChangeArrowheads="1"/>
            </p:cNvSpPr>
            <p:nvPr/>
          </p:nvSpPr>
          <p:spPr bwMode="auto">
            <a:xfrm>
              <a:off x="3589517" y="3739819"/>
              <a:ext cx="634687"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45</a:t>
              </a:r>
            </a:p>
          </p:txBody>
        </p:sp>
        <p:sp>
          <p:nvSpPr>
            <p:cNvPr id="290832" name="TextBox 66"/>
            <p:cNvSpPr txBox="1">
              <a:spLocks noChangeArrowheads="1"/>
            </p:cNvSpPr>
            <p:nvPr/>
          </p:nvSpPr>
          <p:spPr bwMode="auto">
            <a:xfrm>
              <a:off x="4046717" y="3739819"/>
              <a:ext cx="634687" cy="369332"/>
            </a:xfrm>
            <a:prstGeom prst="rect">
              <a:avLst/>
            </a:prstGeom>
            <a:noFill/>
            <a:ln w="9525">
              <a:noFill/>
              <a:miter lim="800000"/>
              <a:headEnd/>
              <a:tailEnd/>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urier New" pitchFamily="49" charset="0"/>
                  <a:ea typeface="+mn-ea"/>
                  <a:cs typeface="Courier New" pitchFamily="49" charset="0"/>
                </a:rPr>
                <a:t>30</a:t>
              </a:r>
            </a:p>
          </p:txBody>
        </p:sp>
        <p:sp>
          <p:nvSpPr>
            <p:cNvPr id="60" name="Rectangle 59"/>
            <p:cNvSpPr/>
            <p:nvPr/>
          </p:nvSpPr>
          <p:spPr>
            <a:xfrm>
              <a:off x="4135407" y="3680496"/>
              <a:ext cx="45711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66" name="Rectangle 65"/>
            <p:cNvSpPr/>
            <p:nvPr/>
          </p:nvSpPr>
          <p:spPr>
            <a:xfrm>
              <a:off x="3671944" y="3680496"/>
              <a:ext cx="45711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64" name="Group 63"/>
          <p:cNvGrpSpPr>
            <a:grpSpLocks/>
          </p:cNvGrpSpPr>
          <p:nvPr/>
        </p:nvGrpSpPr>
        <p:grpSpPr bwMode="auto">
          <a:xfrm>
            <a:off x="3203576" y="2819400"/>
            <a:ext cx="1814513" cy="457200"/>
            <a:chOff x="1333500" y="3124200"/>
            <a:chExt cx="1814848" cy="457200"/>
          </a:xfrm>
        </p:grpSpPr>
        <p:sp>
          <p:nvSpPr>
            <p:cNvPr id="65" name="Rectangle 64"/>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68" name="Rectangle 67"/>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69" name="Rectangle 68"/>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70" name="Rectangle 69"/>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sp>
        <p:nvSpPr>
          <p:cNvPr id="4" name="Title 3"/>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88471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842" name="Group 40"/>
          <p:cNvGrpSpPr>
            <a:grpSpLocks/>
          </p:cNvGrpSpPr>
          <p:nvPr/>
        </p:nvGrpSpPr>
        <p:grpSpPr bwMode="auto">
          <a:xfrm>
            <a:off x="4302125" y="1901825"/>
            <a:ext cx="3619500" cy="457200"/>
            <a:chOff x="940761" y="3218432"/>
            <a:chExt cx="3619500" cy="457200"/>
          </a:xfrm>
        </p:grpSpPr>
        <p:grpSp>
          <p:nvGrpSpPr>
            <p:cNvPr id="291864"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91865"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91843" name="Group 53"/>
          <p:cNvGrpSpPr>
            <a:grpSpLocks/>
          </p:cNvGrpSpPr>
          <p:nvPr/>
        </p:nvGrpSpPr>
        <p:grpSpPr bwMode="auto">
          <a:xfrm>
            <a:off x="3209926" y="2819400"/>
            <a:ext cx="1814513" cy="457200"/>
            <a:chOff x="1333500" y="3124200"/>
            <a:chExt cx="1814848" cy="457200"/>
          </a:xfrm>
        </p:grpSpPr>
        <p:sp>
          <p:nvSpPr>
            <p:cNvPr id="49" name="Rectangle 48"/>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291844" name="Group 54"/>
          <p:cNvGrpSpPr>
            <a:grpSpLocks/>
          </p:cNvGrpSpPr>
          <p:nvPr/>
        </p:nvGrpSpPr>
        <p:grpSpPr bwMode="auto">
          <a:xfrm>
            <a:off x="7197725" y="2819400"/>
            <a:ext cx="1816100" cy="457200"/>
            <a:chOff x="1333500" y="3124200"/>
            <a:chExt cx="1814848" cy="457200"/>
          </a:xfrm>
        </p:grpSpPr>
        <p:sp>
          <p:nvSpPr>
            <p:cNvPr id="56" name="Rectangle 55"/>
            <p:cNvSpPr/>
            <p:nvPr/>
          </p:nvSpPr>
          <p:spPr>
            <a:xfrm>
              <a:off x="1333500"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108" y="3124200"/>
              <a:ext cx="4584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578"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59" name="Rectangle 58"/>
            <p:cNvSpPr/>
            <p:nvPr/>
          </p:nvSpPr>
          <p:spPr>
            <a:xfrm>
              <a:off x="2691463"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nvGrpSpPr>
          <p:cNvPr id="291845" name="Group 63"/>
          <p:cNvGrpSpPr>
            <a:grpSpLocks/>
          </p:cNvGrpSpPr>
          <p:nvPr/>
        </p:nvGrpSpPr>
        <p:grpSpPr bwMode="auto">
          <a:xfrm>
            <a:off x="3203576" y="2819400"/>
            <a:ext cx="1814513" cy="457200"/>
            <a:chOff x="1333500" y="3124200"/>
            <a:chExt cx="1814848" cy="457200"/>
          </a:xfrm>
        </p:grpSpPr>
        <p:sp>
          <p:nvSpPr>
            <p:cNvPr id="65" name="Rectangle 64"/>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68" name="Rectangle 67"/>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69" name="Rectangle 68"/>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70" name="Rectangle 69"/>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6" name="Group 5"/>
          <p:cNvGrpSpPr>
            <a:grpSpLocks/>
          </p:cNvGrpSpPr>
          <p:nvPr/>
        </p:nvGrpSpPr>
        <p:grpSpPr bwMode="auto">
          <a:xfrm>
            <a:off x="6718300" y="3679825"/>
            <a:ext cx="901700" cy="457200"/>
            <a:chOff x="5194883" y="3680496"/>
            <a:chExt cx="900448" cy="457200"/>
          </a:xfrm>
        </p:grpSpPr>
        <p:sp>
          <p:nvSpPr>
            <p:cNvPr id="62" name="Rectangle 61"/>
            <p:cNvSpPr/>
            <p:nvPr/>
          </p:nvSpPr>
          <p:spPr>
            <a:xfrm>
              <a:off x="519488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71" name="Rectangle 70"/>
            <p:cNvSpPr/>
            <p:nvPr/>
          </p:nvSpPr>
          <p:spPr>
            <a:xfrm>
              <a:off x="563876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grpSp>
      <p:grpSp>
        <p:nvGrpSpPr>
          <p:cNvPr id="7" name="Group 6"/>
          <p:cNvGrpSpPr>
            <a:grpSpLocks/>
          </p:cNvGrpSpPr>
          <p:nvPr/>
        </p:nvGrpSpPr>
        <p:grpSpPr bwMode="auto">
          <a:xfrm>
            <a:off x="8578850" y="3679825"/>
            <a:ext cx="914400" cy="457200"/>
            <a:chOff x="7054270" y="3680496"/>
            <a:chExt cx="914400" cy="457200"/>
          </a:xfrm>
        </p:grpSpPr>
        <p:sp>
          <p:nvSpPr>
            <p:cNvPr id="72" name="Rectangle 71"/>
            <p:cNvSpPr/>
            <p:nvPr/>
          </p:nvSpPr>
          <p:spPr>
            <a:xfrm>
              <a:off x="705427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73" name="Rectangle 72"/>
            <p:cNvSpPr/>
            <p:nvPr/>
          </p:nvSpPr>
          <p:spPr>
            <a:xfrm>
              <a:off x="751147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sp>
        <p:nvSpPr>
          <p:cNvPr id="4" name="Title 3"/>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28931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2866" name="Group 40"/>
          <p:cNvGrpSpPr>
            <a:grpSpLocks/>
          </p:cNvGrpSpPr>
          <p:nvPr/>
        </p:nvGrpSpPr>
        <p:grpSpPr bwMode="auto">
          <a:xfrm>
            <a:off x="4302125" y="1901825"/>
            <a:ext cx="3619500" cy="457200"/>
            <a:chOff x="940761" y="3218432"/>
            <a:chExt cx="3619500" cy="457200"/>
          </a:xfrm>
        </p:grpSpPr>
        <p:grpSp>
          <p:nvGrpSpPr>
            <p:cNvPr id="292890"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92891"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92867" name="Group 53"/>
          <p:cNvGrpSpPr>
            <a:grpSpLocks/>
          </p:cNvGrpSpPr>
          <p:nvPr/>
        </p:nvGrpSpPr>
        <p:grpSpPr bwMode="auto">
          <a:xfrm>
            <a:off x="3209926" y="2819400"/>
            <a:ext cx="1814513" cy="457200"/>
            <a:chOff x="1333500" y="3124200"/>
            <a:chExt cx="1814848" cy="457200"/>
          </a:xfrm>
        </p:grpSpPr>
        <p:sp>
          <p:nvSpPr>
            <p:cNvPr id="49" name="Rectangle 48"/>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292868" name="Group 54"/>
          <p:cNvGrpSpPr>
            <a:grpSpLocks/>
          </p:cNvGrpSpPr>
          <p:nvPr/>
        </p:nvGrpSpPr>
        <p:grpSpPr bwMode="auto">
          <a:xfrm>
            <a:off x="7197725" y="2819400"/>
            <a:ext cx="1816100" cy="457200"/>
            <a:chOff x="1333500" y="3124200"/>
            <a:chExt cx="1814848" cy="457200"/>
          </a:xfrm>
        </p:grpSpPr>
        <p:sp>
          <p:nvSpPr>
            <p:cNvPr id="56" name="Rectangle 55"/>
            <p:cNvSpPr/>
            <p:nvPr/>
          </p:nvSpPr>
          <p:spPr>
            <a:xfrm>
              <a:off x="1333500"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108" y="3124200"/>
              <a:ext cx="4584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578"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59" name="Rectangle 58"/>
            <p:cNvSpPr/>
            <p:nvPr/>
          </p:nvSpPr>
          <p:spPr>
            <a:xfrm>
              <a:off x="2691463"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nvGrpSpPr>
          <p:cNvPr id="292869" name="Group 63"/>
          <p:cNvGrpSpPr>
            <a:grpSpLocks/>
          </p:cNvGrpSpPr>
          <p:nvPr/>
        </p:nvGrpSpPr>
        <p:grpSpPr bwMode="auto">
          <a:xfrm>
            <a:off x="3203576" y="2819400"/>
            <a:ext cx="1814513" cy="457200"/>
            <a:chOff x="1333500" y="3124200"/>
            <a:chExt cx="1814848" cy="457200"/>
          </a:xfrm>
        </p:grpSpPr>
        <p:sp>
          <p:nvSpPr>
            <p:cNvPr id="65" name="Rectangle 64"/>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68" name="Rectangle 67"/>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69" name="Rectangle 68"/>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70" name="Rectangle 69"/>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292870" name="Group 5"/>
          <p:cNvGrpSpPr>
            <a:grpSpLocks/>
          </p:cNvGrpSpPr>
          <p:nvPr/>
        </p:nvGrpSpPr>
        <p:grpSpPr bwMode="auto">
          <a:xfrm>
            <a:off x="6718300" y="3679825"/>
            <a:ext cx="901700" cy="457200"/>
            <a:chOff x="5194883" y="3680496"/>
            <a:chExt cx="900448" cy="457200"/>
          </a:xfrm>
        </p:grpSpPr>
        <p:sp>
          <p:nvSpPr>
            <p:cNvPr id="62" name="Rectangle 61"/>
            <p:cNvSpPr/>
            <p:nvPr/>
          </p:nvSpPr>
          <p:spPr>
            <a:xfrm>
              <a:off x="519488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71" name="Rectangle 70"/>
            <p:cNvSpPr/>
            <p:nvPr/>
          </p:nvSpPr>
          <p:spPr>
            <a:xfrm>
              <a:off x="563876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grpSp>
      <p:grpSp>
        <p:nvGrpSpPr>
          <p:cNvPr id="292871" name="Group 6"/>
          <p:cNvGrpSpPr>
            <a:grpSpLocks/>
          </p:cNvGrpSpPr>
          <p:nvPr/>
        </p:nvGrpSpPr>
        <p:grpSpPr bwMode="auto">
          <a:xfrm>
            <a:off x="8578850" y="3679825"/>
            <a:ext cx="914400" cy="457200"/>
            <a:chOff x="7054270" y="3680496"/>
            <a:chExt cx="914400" cy="457200"/>
          </a:xfrm>
        </p:grpSpPr>
        <p:sp>
          <p:nvSpPr>
            <p:cNvPr id="72" name="Rectangle 71"/>
            <p:cNvSpPr/>
            <p:nvPr/>
          </p:nvSpPr>
          <p:spPr>
            <a:xfrm>
              <a:off x="705427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73" name="Rectangle 72"/>
            <p:cNvSpPr/>
            <p:nvPr/>
          </p:nvSpPr>
          <p:spPr>
            <a:xfrm>
              <a:off x="751147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sp>
        <p:nvSpPr>
          <p:cNvPr id="35" name="Rectangle 34"/>
          <p:cNvSpPr/>
          <p:nvPr/>
        </p:nvSpPr>
        <p:spPr>
          <a:xfrm>
            <a:off x="6421438" y="4568825"/>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42" name="Rectangle 41"/>
          <p:cNvSpPr/>
          <p:nvPr/>
        </p:nvSpPr>
        <p:spPr>
          <a:xfrm>
            <a:off x="7421563" y="4568825"/>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4" name="Title 3"/>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231430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3890" name="Group 40"/>
          <p:cNvGrpSpPr>
            <a:grpSpLocks/>
          </p:cNvGrpSpPr>
          <p:nvPr/>
        </p:nvGrpSpPr>
        <p:grpSpPr bwMode="auto">
          <a:xfrm>
            <a:off x="4302125" y="1901825"/>
            <a:ext cx="3619500" cy="457200"/>
            <a:chOff x="940761" y="3218432"/>
            <a:chExt cx="3619500" cy="457200"/>
          </a:xfrm>
        </p:grpSpPr>
        <p:grpSp>
          <p:nvGrpSpPr>
            <p:cNvPr id="293917"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93918"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93891" name="Group 53"/>
          <p:cNvGrpSpPr>
            <a:grpSpLocks/>
          </p:cNvGrpSpPr>
          <p:nvPr/>
        </p:nvGrpSpPr>
        <p:grpSpPr bwMode="auto">
          <a:xfrm>
            <a:off x="3209926" y="2819400"/>
            <a:ext cx="1814513" cy="457200"/>
            <a:chOff x="1333500" y="3124200"/>
            <a:chExt cx="1814848" cy="457200"/>
          </a:xfrm>
        </p:grpSpPr>
        <p:sp>
          <p:nvSpPr>
            <p:cNvPr id="49" name="Rectangle 48"/>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293892" name="Group 54"/>
          <p:cNvGrpSpPr>
            <a:grpSpLocks/>
          </p:cNvGrpSpPr>
          <p:nvPr/>
        </p:nvGrpSpPr>
        <p:grpSpPr bwMode="auto">
          <a:xfrm>
            <a:off x="7197725" y="2819400"/>
            <a:ext cx="1816100" cy="457200"/>
            <a:chOff x="1333500" y="3124200"/>
            <a:chExt cx="1814848" cy="457200"/>
          </a:xfrm>
        </p:grpSpPr>
        <p:sp>
          <p:nvSpPr>
            <p:cNvPr id="56" name="Rectangle 55"/>
            <p:cNvSpPr/>
            <p:nvPr/>
          </p:nvSpPr>
          <p:spPr>
            <a:xfrm>
              <a:off x="1333500"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108" y="3124200"/>
              <a:ext cx="4584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578"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59" name="Rectangle 58"/>
            <p:cNvSpPr/>
            <p:nvPr/>
          </p:nvSpPr>
          <p:spPr>
            <a:xfrm>
              <a:off x="2691463"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nvGrpSpPr>
          <p:cNvPr id="293893" name="Group 63"/>
          <p:cNvGrpSpPr>
            <a:grpSpLocks/>
          </p:cNvGrpSpPr>
          <p:nvPr/>
        </p:nvGrpSpPr>
        <p:grpSpPr bwMode="auto">
          <a:xfrm>
            <a:off x="3203576" y="2819400"/>
            <a:ext cx="1814513" cy="457200"/>
            <a:chOff x="1333500" y="3124200"/>
            <a:chExt cx="1814848" cy="457200"/>
          </a:xfrm>
        </p:grpSpPr>
        <p:sp>
          <p:nvSpPr>
            <p:cNvPr id="65" name="Rectangle 64"/>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68" name="Rectangle 67"/>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69" name="Rectangle 68"/>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70" name="Rectangle 69"/>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293894" name="Group 5"/>
          <p:cNvGrpSpPr>
            <a:grpSpLocks/>
          </p:cNvGrpSpPr>
          <p:nvPr/>
        </p:nvGrpSpPr>
        <p:grpSpPr bwMode="auto">
          <a:xfrm>
            <a:off x="6718300" y="3679825"/>
            <a:ext cx="901700" cy="457200"/>
            <a:chOff x="5194883" y="3680496"/>
            <a:chExt cx="900448" cy="457200"/>
          </a:xfrm>
        </p:grpSpPr>
        <p:sp>
          <p:nvSpPr>
            <p:cNvPr id="62" name="Rectangle 61"/>
            <p:cNvSpPr/>
            <p:nvPr/>
          </p:nvSpPr>
          <p:spPr>
            <a:xfrm>
              <a:off x="519488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71" name="Rectangle 70"/>
            <p:cNvSpPr/>
            <p:nvPr/>
          </p:nvSpPr>
          <p:spPr>
            <a:xfrm>
              <a:off x="563876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grpSp>
      <p:grpSp>
        <p:nvGrpSpPr>
          <p:cNvPr id="293895" name="Group 6"/>
          <p:cNvGrpSpPr>
            <a:grpSpLocks/>
          </p:cNvGrpSpPr>
          <p:nvPr/>
        </p:nvGrpSpPr>
        <p:grpSpPr bwMode="auto">
          <a:xfrm>
            <a:off x="8578850" y="3679825"/>
            <a:ext cx="914400" cy="457200"/>
            <a:chOff x="7054270" y="3680496"/>
            <a:chExt cx="914400" cy="457200"/>
          </a:xfrm>
        </p:grpSpPr>
        <p:sp>
          <p:nvSpPr>
            <p:cNvPr id="72" name="Rectangle 71"/>
            <p:cNvSpPr/>
            <p:nvPr/>
          </p:nvSpPr>
          <p:spPr>
            <a:xfrm>
              <a:off x="705427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73" name="Rectangle 72"/>
            <p:cNvSpPr/>
            <p:nvPr/>
          </p:nvSpPr>
          <p:spPr>
            <a:xfrm>
              <a:off x="751147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sp>
        <p:nvSpPr>
          <p:cNvPr id="35" name="Rectangle 34"/>
          <p:cNvSpPr/>
          <p:nvPr/>
        </p:nvSpPr>
        <p:spPr>
          <a:xfrm>
            <a:off x="6421438" y="4568825"/>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42" name="Rectangle 41"/>
          <p:cNvSpPr/>
          <p:nvPr/>
        </p:nvSpPr>
        <p:spPr>
          <a:xfrm>
            <a:off x="7421563" y="4568825"/>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grpSp>
        <p:nvGrpSpPr>
          <p:cNvPr id="43" name="Group 42"/>
          <p:cNvGrpSpPr>
            <a:grpSpLocks/>
          </p:cNvGrpSpPr>
          <p:nvPr/>
        </p:nvGrpSpPr>
        <p:grpSpPr bwMode="auto">
          <a:xfrm>
            <a:off x="6718300" y="3679825"/>
            <a:ext cx="901700" cy="457200"/>
            <a:chOff x="5194883" y="3680496"/>
            <a:chExt cx="900448" cy="457200"/>
          </a:xfrm>
        </p:grpSpPr>
        <p:sp>
          <p:nvSpPr>
            <p:cNvPr id="44" name="Rectangle 43"/>
            <p:cNvSpPr/>
            <p:nvPr/>
          </p:nvSpPr>
          <p:spPr>
            <a:xfrm>
              <a:off x="519488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45" name="Rectangle 44"/>
            <p:cNvSpPr/>
            <p:nvPr/>
          </p:nvSpPr>
          <p:spPr>
            <a:xfrm>
              <a:off x="563876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sp>
        <p:nvSpPr>
          <p:cNvPr id="4" name="Title 3"/>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143353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4914" name="Group 40"/>
          <p:cNvGrpSpPr>
            <a:grpSpLocks/>
          </p:cNvGrpSpPr>
          <p:nvPr/>
        </p:nvGrpSpPr>
        <p:grpSpPr bwMode="auto">
          <a:xfrm>
            <a:off x="4302125" y="1901825"/>
            <a:ext cx="3619500" cy="457200"/>
            <a:chOff x="940761" y="3218432"/>
            <a:chExt cx="3619500" cy="457200"/>
          </a:xfrm>
        </p:grpSpPr>
        <p:grpSp>
          <p:nvGrpSpPr>
            <p:cNvPr id="294938"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94939"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94915" name="Group 53"/>
          <p:cNvGrpSpPr>
            <a:grpSpLocks/>
          </p:cNvGrpSpPr>
          <p:nvPr/>
        </p:nvGrpSpPr>
        <p:grpSpPr bwMode="auto">
          <a:xfrm>
            <a:off x="3209926" y="2819400"/>
            <a:ext cx="1814513" cy="457200"/>
            <a:chOff x="1333500" y="3124200"/>
            <a:chExt cx="1814848" cy="457200"/>
          </a:xfrm>
        </p:grpSpPr>
        <p:sp>
          <p:nvSpPr>
            <p:cNvPr id="49" name="Rectangle 48"/>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294916" name="Group 54"/>
          <p:cNvGrpSpPr>
            <a:grpSpLocks/>
          </p:cNvGrpSpPr>
          <p:nvPr/>
        </p:nvGrpSpPr>
        <p:grpSpPr bwMode="auto">
          <a:xfrm>
            <a:off x="7197725" y="2819400"/>
            <a:ext cx="1816100" cy="457200"/>
            <a:chOff x="1333500" y="3124200"/>
            <a:chExt cx="1814848" cy="457200"/>
          </a:xfrm>
        </p:grpSpPr>
        <p:sp>
          <p:nvSpPr>
            <p:cNvPr id="56" name="Rectangle 55"/>
            <p:cNvSpPr/>
            <p:nvPr/>
          </p:nvSpPr>
          <p:spPr>
            <a:xfrm>
              <a:off x="1333500"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108" y="3124200"/>
              <a:ext cx="4584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578"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59" name="Rectangle 58"/>
            <p:cNvSpPr/>
            <p:nvPr/>
          </p:nvSpPr>
          <p:spPr>
            <a:xfrm>
              <a:off x="2691463"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nvGrpSpPr>
          <p:cNvPr id="294917" name="Group 63"/>
          <p:cNvGrpSpPr>
            <a:grpSpLocks/>
          </p:cNvGrpSpPr>
          <p:nvPr/>
        </p:nvGrpSpPr>
        <p:grpSpPr bwMode="auto">
          <a:xfrm>
            <a:off x="3203576" y="2819400"/>
            <a:ext cx="1814513" cy="457200"/>
            <a:chOff x="1333500" y="3124200"/>
            <a:chExt cx="1814848" cy="457200"/>
          </a:xfrm>
        </p:grpSpPr>
        <p:sp>
          <p:nvSpPr>
            <p:cNvPr id="65" name="Rectangle 64"/>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68" name="Rectangle 67"/>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69" name="Rectangle 68"/>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70" name="Rectangle 69"/>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294918" name="Group 5"/>
          <p:cNvGrpSpPr>
            <a:grpSpLocks/>
          </p:cNvGrpSpPr>
          <p:nvPr/>
        </p:nvGrpSpPr>
        <p:grpSpPr bwMode="auto">
          <a:xfrm>
            <a:off x="6718300" y="3679825"/>
            <a:ext cx="901700" cy="457200"/>
            <a:chOff x="5194883" y="3680496"/>
            <a:chExt cx="900448" cy="457200"/>
          </a:xfrm>
        </p:grpSpPr>
        <p:sp>
          <p:nvSpPr>
            <p:cNvPr id="62" name="Rectangle 61"/>
            <p:cNvSpPr/>
            <p:nvPr/>
          </p:nvSpPr>
          <p:spPr>
            <a:xfrm>
              <a:off x="519488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71" name="Rectangle 70"/>
            <p:cNvSpPr/>
            <p:nvPr/>
          </p:nvSpPr>
          <p:spPr>
            <a:xfrm>
              <a:off x="563876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94919" name="Group 6"/>
          <p:cNvGrpSpPr>
            <a:grpSpLocks/>
          </p:cNvGrpSpPr>
          <p:nvPr/>
        </p:nvGrpSpPr>
        <p:grpSpPr bwMode="auto">
          <a:xfrm>
            <a:off x="8578850" y="3679825"/>
            <a:ext cx="914400" cy="457200"/>
            <a:chOff x="7054270" y="3680496"/>
            <a:chExt cx="914400" cy="457200"/>
          </a:xfrm>
        </p:grpSpPr>
        <p:sp>
          <p:nvSpPr>
            <p:cNvPr id="72" name="Rectangle 71"/>
            <p:cNvSpPr/>
            <p:nvPr/>
          </p:nvSpPr>
          <p:spPr>
            <a:xfrm>
              <a:off x="705427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73" name="Rectangle 72"/>
            <p:cNvSpPr/>
            <p:nvPr/>
          </p:nvSpPr>
          <p:spPr>
            <a:xfrm>
              <a:off x="751147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sp>
        <p:nvSpPr>
          <p:cNvPr id="35" name="Rectangle 34"/>
          <p:cNvSpPr/>
          <p:nvPr/>
        </p:nvSpPr>
        <p:spPr>
          <a:xfrm>
            <a:off x="8262938" y="4568825"/>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42" name="Rectangle 41"/>
          <p:cNvSpPr/>
          <p:nvPr/>
        </p:nvSpPr>
        <p:spPr>
          <a:xfrm>
            <a:off x="9261475" y="4568825"/>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sp>
        <p:nvSpPr>
          <p:cNvPr id="4" name="Title 3"/>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651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Tree Recursion</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4563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5938" name="Group 40"/>
          <p:cNvGrpSpPr>
            <a:grpSpLocks/>
          </p:cNvGrpSpPr>
          <p:nvPr/>
        </p:nvGrpSpPr>
        <p:grpSpPr bwMode="auto">
          <a:xfrm>
            <a:off x="4302125" y="1901825"/>
            <a:ext cx="3619500" cy="457200"/>
            <a:chOff x="940761" y="3218432"/>
            <a:chExt cx="3619500" cy="457200"/>
          </a:xfrm>
        </p:grpSpPr>
        <p:grpSp>
          <p:nvGrpSpPr>
            <p:cNvPr id="295965"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95966"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95939" name="Group 53"/>
          <p:cNvGrpSpPr>
            <a:grpSpLocks/>
          </p:cNvGrpSpPr>
          <p:nvPr/>
        </p:nvGrpSpPr>
        <p:grpSpPr bwMode="auto">
          <a:xfrm>
            <a:off x="3209926" y="2819400"/>
            <a:ext cx="1814513" cy="457200"/>
            <a:chOff x="1333500" y="3124200"/>
            <a:chExt cx="1814848" cy="457200"/>
          </a:xfrm>
        </p:grpSpPr>
        <p:sp>
          <p:nvSpPr>
            <p:cNvPr id="49" name="Rectangle 48"/>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295940" name="Group 54"/>
          <p:cNvGrpSpPr>
            <a:grpSpLocks/>
          </p:cNvGrpSpPr>
          <p:nvPr/>
        </p:nvGrpSpPr>
        <p:grpSpPr bwMode="auto">
          <a:xfrm>
            <a:off x="7197725" y="2819400"/>
            <a:ext cx="1816100" cy="457200"/>
            <a:chOff x="1333500" y="3124200"/>
            <a:chExt cx="1814848" cy="457200"/>
          </a:xfrm>
        </p:grpSpPr>
        <p:sp>
          <p:nvSpPr>
            <p:cNvPr id="56" name="Rectangle 55"/>
            <p:cNvSpPr/>
            <p:nvPr/>
          </p:nvSpPr>
          <p:spPr>
            <a:xfrm>
              <a:off x="1333500"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108" y="3124200"/>
              <a:ext cx="4584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578"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59" name="Rectangle 58"/>
            <p:cNvSpPr/>
            <p:nvPr/>
          </p:nvSpPr>
          <p:spPr>
            <a:xfrm>
              <a:off x="2691463"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nvGrpSpPr>
          <p:cNvPr id="295941" name="Group 63"/>
          <p:cNvGrpSpPr>
            <a:grpSpLocks/>
          </p:cNvGrpSpPr>
          <p:nvPr/>
        </p:nvGrpSpPr>
        <p:grpSpPr bwMode="auto">
          <a:xfrm>
            <a:off x="3203576" y="2819400"/>
            <a:ext cx="1814513" cy="457200"/>
            <a:chOff x="1333500" y="3124200"/>
            <a:chExt cx="1814848" cy="457200"/>
          </a:xfrm>
        </p:grpSpPr>
        <p:sp>
          <p:nvSpPr>
            <p:cNvPr id="65" name="Rectangle 64"/>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68" name="Rectangle 67"/>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69" name="Rectangle 68"/>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70" name="Rectangle 69"/>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295942" name="Group 5"/>
          <p:cNvGrpSpPr>
            <a:grpSpLocks/>
          </p:cNvGrpSpPr>
          <p:nvPr/>
        </p:nvGrpSpPr>
        <p:grpSpPr bwMode="auto">
          <a:xfrm>
            <a:off x="6718300" y="3679825"/>
            <a:ext cx="901700" cy="457200"/>
            <a:chOff x="5194883" y="3680496"/>
            <a:chExt cx="900448" cy="457200"/>
          </a:xfrm>
        </p:grpSpPr>
        <p:sp>
          <p:nvSpPr>
            <p:cNvPr id="62" name="Rectangle 61"/>
            <p:cNvSpPr/>
            <p:nvPr/>
          </p:nvSpPr>
          <p:spPr>
            <a:xfrm>
              <a:off x="519488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71" name="Rectangle 70"/>
            <p:cNvSpPr/>
            <p:nvPr/>
          </p:nvSpPr>
          <p:spPr>
            <a:xfrm>
              <a:off x="563876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95943" name="Group 6"/>
          <p:cNvGrpSpPr>
            <a:grpSpLocks/>
          </p:cNvGrpSpPr>
          <p:nvPr/>
        </p:nvGrpSpPr>
        <p:grpSpPr bwMode="auto">
          <a:xfrm>
            <a:off x="8578850" y="3679825"/>
            <a:ext cx="914400" cy="457200"/>
            <a:chOff x="7054270" y="3680496"/>
            <a:chExt cx="914400" cy="457200"/>
          </a:xfrm>
        </p:grpSpPr>
        <p:sp>
          <p:nvSpPr>
            <p:cNvPr id="72" name="Rectangle 71"/>
            <p:cNvSpPr/>
            <p:nvPr/>
          </p:nvSpPr>
          <p:spPr>
            <a:xfrm>
              <a:off x="705427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73" name="Rectangle 72"/>
            <p:cNvSpPr/>
            <p:nvPr/>
          </p:nvSpPr>
          <p:spPr>
            <a:xfrm>
              <a:off x="751147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sp>
        <p:nvSpPr>
          <p:cNvPr id="35" name="Rectangle 34"/>
          <p:cNvSpPr/>
          <p:nvPr/>
        </p:nvSpPr>
        <p:spPr>
          <a:xfrm>
            <a:off x="8262938" y="4568825"/>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42" name="Rectangle 41"/>
          <p:cNvSpPr/>
          <p:nvPr/>
        </p:nvSpPr>
        <p:spPr>
          <a:xfrm>
            <a:off x="9261475" y="4568825"/>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nvGrpSpPr>
          <p:cNvPr id="43" name="Group 42"/>
          <p:cNvGrpSpPr>
            <a:grpSpLocks/>
          </p:cNvGrpSpPr>
          <p:nvPr/>
        </p:nvGrpSpPr>
        <p:grpSpPr bwMode="auto">
          <a:xfrm>
            <a:off x="8578851" y="3679825"/>
            <a:ext cx="900113" cy="457200"/>
            <a:chOff x="5194883" y="3680496"/>
            <a:chExt cx="900448" cy="457200"/>
          </a:xfrm>
        </p:grpSpPr>
        <p:sp>
          <p:nvSpPr>
            <p:cNvPr id="44" name="Rectangle 43"/>
            <p:cNvSpPr/>
            <p:nvPr/>
          </p:nvSpPr>
          <p:spPr>
            <a:xfrm>
              <a:off x="5194883" y="3680496"/>
              <a:ext cx="45737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sp>
          <p:nvSpPr>
            <p:cNvPr id="45" name="Rectangle 44"/>
            <p:cNvSpPr/>
            <p:nvPr/>
          </p:nvSpPr>
          <p:spPr>
            <a:xfrm>
              <a:off x="5637961" y="3680496"/>
              <a:ext cx="45737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grpSp>
      <p:sp>
        <p:nvSpPr>
          <p:cNvPr id="4" name="Title 3"/>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69837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62" name="Group 40"/>
          <p:cNvGrpSpPr>
            <a:grpSpLocks/>
          </p:cNvGrpSpPr>
          <p:nvPr/>
        </p:nvGrpSpPr>
        <p:grpSpPr bwMode="auto">
          <a:xfrm>
            <a:off x="4302125" y="1901825"/>
            <a:ext cx="3619500" cy="457200"/>
            <a:chOff x="940761" y="3218432"/>
            <a:chExt cx="3619500" cy="457200"/>
          </a:xfrm>
        </p:grpSpPr>
        <p:grpSp>
          <p:nvGrpSpPr>
            <p:cNvPr id="296989"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96990"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296963" name="Group 53"/>
          <p:cNvGrpSpPr>
            <a:grpSpLocks/>
          </p:cNvGrpSpPr>
          <p:nvPr/>
        </p:nvGrpSpPr>
        <p:grpSpPr bwMode="auto">
          <a:xfrm>
            <a:off x="3209926" y="2819400"/>
            <a:ext cx="1814513" cy="457200"/>
            <a:chOff x="1333500" y="3124200"/>
            <a:chExt cx="1814848" cy="457200"/>
          </a:xfrm>
        </p:grpSpPr>
        <p:sp>
          <p:nvSpPr>
            <p:cNvPr id="49" name="Rectangle 48"/>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296964" name="Group 54"/>
          <p:cNvGrpSpPr>
            <a:grpSpLocks/>
          </p:cNvGrpSpPr>
          <p:nvPr/>
        </p:nvGrpSpPr>
        <p:grpSpPr bwMode="auto">
          <a:xfrm>
            <a:off x="7197725" y="2819400"/>
            <a:ext cx="1816100" cy="457200"/>
            <a:chOff x="1333500" y="3124200"/>
            <a:chExt cx="1814848" cy="457200"/>
          </a:xfrm>
        </p:grpSpPr>
        <p:sp>
          <p:nvSpPr>
            <p:cNvPr id="56" name="Rectangle 55"/>
            <p:cNvSpPr/>
            <p:nvPr/>
          </p:nvSpPr>
          <p:spPr>
            <a:xfrm>
              <a:off x="1333500"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108" y="3124200"/>
              <a:ext cx="4584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578"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59" name="Rectangle 58"/>
            <p:cNvSpPr/>
            <p:nvPr/>
          </p:nvSpPr>
          <p:spPr>
            <a:xfrm>
              <a:off x="2691463"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nvGrpSpPr>
          <p:cNvPr id="296965" name="Group 63"/>
          <p:cNvGrpSpPr>
            <a:grpSpLocks/>
          </p:cNvGrpSpPr>
          <p:nvPr/>
        </p:nvGrpSpPr>
        <p:grpSpPr bwMode="auto">
          <a:xfrm>
            <a:off x="3203576" y="2819400"/>
            <a:ext cx="1814513" cy="457200"/>
            <a:chOff x="1333500" y="3124200"/>
            <a:chExt cx="1814848" cy="457200"/>
          </a:xfrm>
        </p:grpSpPr>
        <p:sp>
          <p:nvSpPr>
            <p:cNvPr id="65" name="Rectangle 64"/>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68" name="Rectangle 67"/>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69" name="Rectangle 68"/>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70" name="Rectangle 69"/>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6" name="Group 5"/>
          <p:cNvGrpSpPr>
            <a:grpSpLocks/>
          </p:cNvGrpSpPr>
          <p:nvPr/>
        </p:nvGrpSpPr>
        <p:grpSpPr bwMode="auto">
          <a:xfrm>
            <a:off x="6718300" y="3679825"/>
            <a:ext cx="901700" cy="457200"/>
            <a:chOff x="5194883" y="3680496"/>
            <a:chExt cx="900448" cy="457200"/>
          </a:xfrm>
        </p:grpSpPr>
        <p:sp>
          <p:nvSpPr>
            <p:cNvPr id="62" name="Rectangle 61"/>
            <p:cNvSpPr/>
            <p:nvPr/>
          </p:nvSpPr>
          <p:spPr>
            <a:xfrm>
              <a:off x="5194883"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71" name="Rectangle 70"/>
            <p:cNvSpPr/>
            <p:nvPr/>
          </p:nvSpPr>
          <p:spPr>
            <a:xfrm>
              <a:off x="5638766" y="3680496"/>
              <a:ext cx="45656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7" name="Group 6"/>
          <p:cNvGrpSpPr>
            <a:grpSpLocks/>
          </p:cNvGrpSpPr>
          <p:nvPr/>
        </p:nvGrpSpPr>
        <p:grpSpPr bwMode="auto">
          <a:xfrm>
            <a:off x="8578850" y="3679825"/>
            <a:ext cx="914400" cy="457200"/>
            <a:chOff x="7054270" y="3680496"/>
            <a:chExt cx="914400" cy="457200"/>
          </a:xfrm>
        </p:grpSpPr>
        <p:sp>
          <p:nvSpPr>
            <p:cNvPr id="72" name="Rectangle 71"/>
            <p:cNvSpPr/>
            <p:nvPr/>
          </p:nvSpPr>
          <p:spPr>
            <a:xfrm>
              <a:off x="705427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sp>
          <p:nvSpPr>
            <p:cNvPr id="73" name="Rectangle 72"/>
            <p:cNvSpPr/>
            <p:nvPr/>
          </p:nvSpPr>
          <p:spPr>
            <a:xfrm>
              <a:off x="7511470" y="3680496"/>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grpSp>
      <p:grpSp>
        <p:nvGrpSpPr>
          <p:cNvPr id="46" name="Group 45"/>
          <p:cNvGrpSpPr>
            <a:grpSpLocks/>
          </p:cNvGrpSpPr>
          <p:nvPr/>
        </p:nvGrpSpPr>
        <p:grpSpPr bwMode="auto">
          <a:xfrm>
            <a:off x="7197725" y="2819400"/>
            <a:ext cx="1816100" cy="457200"/>
            <a:chOff x="1333500" y="3124200"/>
            <a:chExt cx="1814848" cy="457200"/>
          </a:xfrm>
        </p:grpSpPr>
        <p:sp>
          <p:nvSpPr>
            <p:cNvPr id="47" name="Rectangle 46"/>
            <p:cNvSpPr/>
            <p:nvPr/>
          </p:nvSpPr>
          <p:spPr>
            <a:xfrm>
              <a:off x="1333500"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sp>
          <p:nvSpPr>
            <p:cNvPr id="48" name="Rectangle 47"/>
            <p:cNvSpPr/>
            <p:nvPr/>
          </p:nvSpPr>
          <p:spPr>
            <a:xfrm>
              <a:off x="1776108" y="3124200"/>
              <a:ext cx="4584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3" name="Rectangle 52"/>
            <p:cNvSpPr/>
            <p:nvPr/>
          </p:nvSpPr>
          <p:spPr>
            <a:xfrm>
              <a:off x="2234578"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60" name="Rectangle 59"/>
            <p:cNvSpPr/>
            <p:nvPr/>
          </p:nvSpPr>
          <p:spPr>
            <a:xfrm>
              <a:off x="2691463"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sp>
        <p:nvSpPr>
          <p:cNvPr id="4" name="Title 3"/>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169812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986" name="Group 40"/>
          <p:cNvGrpSpPr>
            <a:grpSpLocks/>
          </p:cNvGrpSpPr>
          <p:nvPr/>
        </p:nvGrpSpPr>
        <p:grpSpPr bwMode="auto">
          <a:xfrm>
            <a:off x="4302125" y="1901825"/>
            <a:ext cx="3619500" cy="457200"/>
            <a:chOff x="940761" y="3218432"/>
            <a:chExt cx="3619500" cy="457200"/>
          </a:xfrm>
        </p:grpSpPr>
        <p:grpSp>
          <p:nvGrpSpPr>
            <p:cNvPr id="298018" name="Group 29"/>
            <p:cNvGrpSpPr>
              <a:grpSpLocks/>
            </p:cNvGrpSpPr>
            <p:nvPr/>
          </p:nvGrpSpPr>
          <p:grpSpPr bwMode="auto">
            <a:xfrm>
              <a:off x="940761" y="3218432"/>
              <a:ext cx="2272048" cy="457200"/>
              <a:chOff x="1524000" y="3505200"/>
              <a:chExt cx="2272048" cy="457200"/>
            </a:xfrm>
          </p:grpSpPr>
          <p:sp>
            <p:nvSpPr>
              <p:cNvPr id="36" name="Rectangle 3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37" name="Rectangle 3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38" name="Rectangle 37"/>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39" name="Rectangle 38"/>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40" name="Rectangle 39"/>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298019" name="Group 18"/>
            <p:cNvGrpSpPr>
              <a:grpSpLocks/>
            </p:cNvGrpSpPr>
            <p:nvPr/>
          </p:nvGrpSpPr>
          <p:grpSpPr bwMode="auto">
            <a:xfrm>
              <a:off x="3202613" y="3218432"/>
              <a:ext cx="1357648" cy="457200"/>
              <a:chOff x="1524000" y="3505200"/>
              <a:chExt cx="1357648" cy="457200"/>
            </a:xfrm>
          </p:grpSpPr>
          <p:sp>
            <p:nvSpPr>
              <p:cNvPr id="25" name="Rectangle 2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26" name="Rectangle 25"/>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27" name="Rectangle 26"/>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grpSp>
        <p:nvGrpSpPr>
          <p:cNvPr id="54" name="Group 53"/>
          <p:cNvGrpSpPr>
            <a:grpSpLocks/>
          </p:cNvGrpSpPr>
          <p:nvPr/>
        </p:nvGrpSpPr>
        <p:grpSpPr bwMode="auto">
          <a:xfrm>
            <a:off x="3209926" y="2819400"/>
            <a:ext cx="1814513" cy="457200"/>
            <a:chOff x="1333500" y="3124200"/>
            <a:chExt cx="1814848" cy="457200"/>
          </a:xfrm>
        </p:grpSpPr>
        <p:sp>
          <p:nvSpPr>
            <p:cNvPr id="49" name="Rectangle 48"/>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50" name="Rectangle 49"/>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51" name="Rectangle 50"/>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52" name="Rectangle 51"/>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grpSp>
      <p:grpSp>
        <p:nvGrpSpPr>
          <p:cNvPr id="55" name="Group 54"/>
          <p:cNvGrpSpPr>
            <a:grpSpLocks/>
          </p:cNvGrpSpPr>
          <p:nvPr/>
        </p:nvGrpSpPr>
        <p:grpSpPr bwMode="auto">
          <a:xfrm>
            <a:off x="7197725" y="2819400"/>
            <a:ext cx="1816100" cy="457200"/>
            <a:chOff x="1333500" y="3124200"/>
            <a:chExt cx="1814848" cy="457200"/>
          </a:xfrm>
        </p:grpSpPr>
        <p:sp>
          <p:nvSpPr>
            <p:cNvPr id="56" name="Rectangle 55"/>
            <p:cNvSpPr/>
            <p:nvPr/>
          </p:nvSpPr>
          <p:spPr>
            <a:xfrm>
              <a:off x="1333500"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sp>
          <p:nvSpPr>
            <p:cNvPr id="57" name="Rectangle 56"/>
            <p:cNvSpPr/>
            <p:nvPr/>
          </p:nvSpPr>
          <p:spPr>
            <a:xfrm>
              <a:off x="1776108" y="3124200"/>
              <a:ext cx="4584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8" name="Rectangle 57"/>
            <p:cNvSpPr/>
            <p:nvPr/>
          </p:nvSpPr>
          <p:spPr>
            <a:xfrm>
              <a:off x="2234578"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85</a:t>
              </a:r>
            </a:p>
          </p:txBody>
        </p:sp>
        <p:sp>
          <p:nvSpPr>
            <p:cNvPr id="59" name="Rectangle 58"/>
            <p:cNvSpPr/>
            <p:nvPr/>
          </p:nvSpPr>
          <p:spPr>
            <a:xfrm>
              <a:off x="2691463"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grpSp>
      <p:grpSp>
        <p:nvGrpSpPr>
          <p:cNvPr id="64" name="Group 63"/>
          <p:cNvGrpSpPr>
            <a:grpSpLocks/>
          </p:cNvGrpSpPr>
          <p:nvPr/>
        </p:nvGrpSpPr>
        <p:grpSpPr bwMode="auto">
          <a:xfrm>
            <a:off x="3203576" y="2819400"/>
            <a:ext cx="1814513" cy="457200"/>
            <a:chOff x="1333500" y="3124200"/>
            <a:chExt cx="1814848" cy="457200"/>
          </a:xfrm>
        </p:grpSpPr>
        <p:sp>
          <p:nvSpPr>
            <p:cNvPr id="65" name="Rectangle 64"/>
            <p:cNvSpPr/>
            <p:nvPr/>
          </p:nvSpPr>
          <p:spPr>
            <a:xfrm>
              <a:off x="1333500"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68" name="Rectangle 67"/>
            <p:cNvSpPr/>
            <p:nvPr/>
          </p:nvSpPr>
          <p:spPr>
            <a:xfrm>
              <a:off x="1776495"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69" name="Rectangle 68"/>
            <p:cNvSpPr/>
            <p:nvPr/>
          </p:nvSpPr>
          <p:spPr>
            <a:xfrm>
              <a:off x="2233779"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sp>
          <p:nvSpPr>
            <p:cNvPr id="70" name="Rectangle 69"/>
            <p:cNvSpPr/>
            <p:nvPr/>
          </p:nvSpPr>
          <p:spPr>
            <a:xfrm>
              <a:off x="2691064" y="3124200"/>
              <a:ext cx="457284"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grpSp>
      <p:grpSp>
        <p:nvGrpSpPr>
          <p:cNvPr id="46" name="Group 45"/>
          <p:cNvGrpSpPr>
            <a:grpSpLocks/>
          </p:cNvGrpSpPr>
          <p:nvPr/>
        </p:nvGrpSpPr>
        <p:grpSpPr bwMode="auto">
          <a:xfrm>
            <a:off x="7197725" y="2819400"/>
            <a:ext cx="1816100" cy="457200"/>
            <a:chOff x="1333500" y="3124200"/>
            <a:chExt cx="1814848" cy="457200"/>
          </a:xfrm>
        </p:grpSpPr>
        <p:sp>
          <p:nvSpPr>
            <p:cNvPr id="47" name="Rectangle 46"/>
            <p:cNvSpPr/>
            <p:nvPr/>
          </p:nvSpPr>
          <p:spPr>
            <a:xfrm>
              <a:off x="1333500"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sp>
          <p:nvSpPr>
            <p:cNvPr id="48" name="Rectangle 47"/>
            <p:cNvSpPr/>
            <p:nvPr/>
          </p:nvSpPr>
          <p:spPr>
            <a:xfrm>
              <a:off x="1776108" y="3124200"/>
              <a:ext cx="458471"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53" name="Rectangle 52"/>
            <p:cNvSpPr/>
            <p:nvPr/>
          </p:nvSpPr>
          <p:spPr>
            <a:xfrm>
              <a:off x="2234578"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60" name="Rectangle 59"/>
            <p:cNvSpPr/>
            <p:nvPr/>
          </p:nvSpPr>
          <p:spPr>
            <a:xfrm>
              <a:off x="2691463" y="3124200"/>
              <a:ext cx="456885"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nvGrpSpPr>
          <p:cNvPr id="42" name="Group 41"/>
          <p:cNvGrpSpPr>
            <a:grpSpLocks/>
          </p:cNvGrpSpPr>
          <p:nvPr/>
        </p:nvGrpSpPr>
        <p:grpSpPr bwMode="auto">
          <a:xfrm>
            <a:off x="4302125" y="1901825"/>
            <a:ext cx="3619500" cy="457200"/>
            <a:chOff x="940761" y="3218432"/>
            <a:chExt cx="3619500" cy="457200"/>
          </a:xfrm>
        </p:grpSpPr>
        <p:grpSp>
          <p:nvGrpSpPr>
            <p:cNvPr id="297992" name="Group 42"/>
            <p:cNvGrpSpPr>
              <a:grpSpLocks/>
            </p:cNvGrpSpPr>
            <p:nvPr/>
          </p:nvGrpSpPr>
          <p:grpSpPr bwMode="auto">
            <a:xfrm>
              <a:off x="940761" y="3218432"/>
              <a:ext cx="2272048" cy="457200"/>
              <a:chOff x="1524000" y="3505200"/>
              <a:chExt cx="2272048" cy="457200"/>
            </a:xfrm>
          </p:grpSpPr>
          <p:sp>
            <p:nvSpPr>
              <p:cNvPr id="66" name="Rectangle 65"/>
              <p:cNvSpPr/>
              <p:nvPr/>
            </p:nvSpPr>
            <p:spPr>
              <a:xfrm>
                <a:off x="1524000"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15</a:t>
                </a:r>
              </a:p>
            </p:txBody>
          </p:sp>
          <p:sp>
            <p:nvSpPr>
              <p:cNvPr id="67" name="Rectangle 66"/>
              <p:cNvSpPr/>
              <p:nvPr/>
            </p:nvSpPr>
            <p:spPr>
              <a:xfrm>
                <a:off x="19669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20</a:t>
                </a:r>
              </a:p>
            </p:txBody>
          </p:sp>
          <p:sp>
            <p:nvSpPr>
              <p:cNvPr id="74" name="Rectangle 73"/>
              <p:cNvSpPr/>
              <p:nvPr/>
            </p:nvSpPr>
            <p:spPr>
              <a:xfrm>
                <a:off x="24241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30</a:t>
                </a:r>
              </a:p>
            </p:txBody>
          </p:sp>
          <p:sp>
            <p:nvSpPr>
              <p:cNvPr id="75" name="Rectangle 74"/>
              <p:cNvSpPr/>
              <p:nvPr/>
            </p:nvSpPr>
            <p:spPr>
              <a:xfrm>
                <a:off x="28813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45</a:t>
                </a:r>
              </a:p>
            </p:txBody>
          </p:sp>
          <p:sp>
            <p:nvSpPr>
              <p:cNvPr id="76" name="Rectangle 75"/>
              <p:cNvSpPr/>
              <p:nvPr/>
            </p:nvSpPr>
            <p:spPr>
              <a:xfrm>
                <a:off x="3338513"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50</a:t>
                </a:r>
              </a:p>
            </p:txBody>
          </p:sp>
        </p:grpSp>
        <p:grpSp>
          <p:nvGrpSpPr>
            <p:cNvPr id="297993" name="Group 43"/>
            <p:cNvGrpSpPr>
              <a:grpSpLocks/>
            </p:cNvGrpSpPr>
            <p:nvPr/>
          </p:nvGrpSpPr>
          <p:grpSpPr bwMode="auto">
            <a:xfrm>
              <a:off x="3202613" y="3218432"/>
              <a:ext cx="1357648" cy="457200"/>
              <a:chOff x="1524000" y="3505200"/>
              <a:chExt cx="1357648" cy="457200"/>
            </a:xfrm>
          </p:grpSpPr>
          <p:sp>
            <p:nvSpPr>
              <p:cNvPr id="45" name="Rectangle 44"/>
              <p:cNvSpPr/>
              <p:nvPr/>
            </p:nvSpPr>
            <p:spPr>
              <a:xfrm>
                <a:off x="1524336"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60</a:t>
                </a:r>
              </a:p>
            </p:txBody>
          </p:sp>
          <p:sp>
            <p:nvSpPr>
              <p:cNvPr id="61" name="Rectangle 60"/>
              <p:cNvSpPr/>
              <p:nvPr/>
            </p:nvSpPr>
            <p:spPr>
              <a:xfrm>
                <a:off x="19672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80</a:t>
                </a:r>
              </a:p>
            </p:txBody>
          </p:sp>
          <p:sp>
            <p:nvSpPr>
              <p:cNvPr id="63" name="Rectangle 62"/>
              <p:cNvSpPr/>
              <p:nvPr/>
            </p:nvSpPr>
            <p:spPr>
              <a:xfrm>
                <a:off x="2424448" y="3505200"/>
                <a:ext cx="457200" cy="4572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urier New" pitchFamily="49" charset="0"/>
                    <a:ea typeface="+mn-ea"/>
                    <a:cs typeface="Courier New" pitchFamily="49" charset="0"/>
                  </a:rPr>
                  <a:t>90</a:t>
                </a:r>
              </a:p>
            </p:txBody>
          </p:sp>
        </p:grpSp>
      </p:grpSp>
      <p:sp>
        <p:nvSpPr>
          <p:cNvPr id="4" name="Title 3"/>
          <p:cNvSpPr>
            <a:spLocks noGrp="1"/>
          </p:cNvSpPr>
          <p:nvPr>
            <p:ph type="title"/>
          </p:nvPr>
        </p:nvSpPr>
        <p:spPr/>
        <p:txBody>
          <a:bodyPr/>
          <a:lstStyle/>
          <a:p>
            <a:r>
              <a:rPr lang="en-US" dirty="0"/>
              <a:t>Merge Sort</a:t>
            </a:r>
          </a:p>
        </p:txBody>
      </p:sp>
    </p:spTree>
    <p:extLst>
      <p:ext uri="{BB962C8B-B14F-4D97-AF65-F5344CB8AC3E}">
        <p14:creationId xmlns:p14="http://schemas.microsoft.com/office/powerpoint/2010/main" val="14513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4"/>
                                        </p:tgtEl>
                                      </p:cBhvr>
                                    </p:animEffect>
                                    <p:set>
                                      <p:cBhvr>
                                        <p:cTn id="7" dur="1" fill="hold">
                                          <p:stCondLst>
                                            <p:cond delay="499"/>
                                          </p:stCondLst>
                                        </p:cTn>
                                        <p:tgtEl>
                                          <p:spTgt spid="5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5"/>
                                        </p:tgtEl>
                                      </p:cBhvr>
                                    </p:animEffect>
                                    <p:set>
                                      <p:cBhvr>
                                        <p:cTn id="10" dur="1" fill="hold">
                                          <p:stCondLst>
                                            <p:cond delay="499"/>
                                          </p:stCondLst>
                                        </p:cTn>
                                        <p:tgtEl>
                                          <p:spTgt spid="5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4"/>
                                        </p:tgtEl>
                                      </p:cBhvr>
                                    </p:animEffect>
                                    <p:set>
                                      <p:cBhvr>
                                        <p:cTn id="13" dur="1" fill="hold">
                                          <p:stCondLst>
                                            <p:cond delay="499"/>
                                          </p:stCondLst>
                                        </p:cTn>
                                        <p:tgtEl>
                                          <p:spTgt spid="6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6"/>
                                        </p:tgtEl>
                                      </p:cBhvr>
                                    </p:animEffect>
                                    <p:set>
                                      <p:cBhvr>
                                        <p:cTn id="16" dur="1" fill="hold">
                                          <p:stCondLst>
                                            <p:cond delay="499"/>
                                          </p:stCondLst>
                                        </p:cTn>
                                        <p:tgtEl>
                                          <p:spTgt spid="4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91D6-ED84-6146-FC50-B0BCD4B52139}"/>
              </a:ext>
            </a:extLst>
          </p:cNvPr>
          <p:cNvSpPr>
            <a:spLocks noGrp="1"/>
          </p:cNvSpPr>
          <p:nvPr>
            <p:ph type="title"/>
          </p:nvPr>
        </p:nvSpPr>
        <p:spPr/>
        <p:txBody>
          <a:bodyPr/>
          <a:lstStyle/>
          <a:p>
            <a:r>
              <a:rPr lang="en-US" dirty="0"/>
              <a:t>Activity</a:t>
            </a:r>
          </a:p>
        </p:txBody>
      </p:sp>
      <p:sp>
        <p:nvSpPr>
          <p:cNvPr id="3" name="Content Placeholder 2">
            <a:extLst>
              <a:ext uri="{FF2B5EF4-FFF2-40B4-BE49-F238E27FC236}">
                <a16:creationId xmlns:a16="http://schemas.microsoft.com/office/drawing/2014/main" id="{6398A10D-EB46-A4C3-C759-5CA015E284E1}"/>
              </a:ext>
            </a:extLst>
          </p:cNvPr>
          <p:cNvSpPr>
            <a:spLocks noGrp="1"/>
          </p:cNvSpPr>
          <p:nvPr>
            <p:ph idx="1"/>
          </p:nvPr>
        </p:nvSpPr>
        <p:spPr>
          <a:xfrm>
            <a:off x="677334" y="2160589"/>
            <a:ext cx="8596668" cy="4320893"/>
          </a:xfrm>
        </p:spPr>
        <p:txBody>
          <a:bodyPr>
            <a:normAutofit fontScale="92500"/>
          </a:bodyPr>
          <a:lstStyle/>
          <a:p>
            <a:r>
              <a:rPr lang="en-US" dirty="0"/>
              <a:t>Work with a partner.  Show each step of merge sort on the following list:</a:t>
            </a:r>
          </a:p>
          <a:p>
            <a:endParaRPr lang="en-US" dirty="0"/>
          </a:p>
          <a:p>
            <a:pPr marL="0" indent="0" algn="ctr">
              <a:buNone/>
            </a:pPr>
            <a:r>
              <a:rPr lang="en-US" sz="2800" b="1" dirty="0"/>
              <a:t>8   5   4   6   2   3   4   7  1</a:t>
            </a:r>
          </a:p>
          <a:p>
            <a:pPr marL="0" indent="0">
              <a:buNone/>
            </a:pPr>
            <a:r>
              <a:rPr lang="en-US" sz="1600" dirty="0"/>
              <a:t>8 5 4 6 </a:t>
            </a:r>
            <a:r>
              <a:rPr lang="en-US" sz="1600" dirty="0">
                <a:solidFill>
                  <a:srgbClr val="FF0000"/>
                </a:solidFill>
              </a:rPr>
              <a:t>|</a:t>
            </a:r>
            <a:r>
              <a:rPr lang="en-US" sz="1600" dirty="0"/>
              <a:t> 2 3 4 7 1</a:t>
            </a:r>
          </a:p>
          <a:p>
            <a:pPr marL="0" indent="0">
              <a:buNone/>
            </a:pPr>
            <a:r>
              <a:rPr lang="en-US" sz="1600" dirty="0"/>
              <a:t>8 5 </a:t>
            </a:r>
            <a:r>
              <a:rPr lang="en-US" sz="1600" dirty="0">
                <a:solidFill>
                  <a:schemeClr val="accent2"/>
                </a:solidFill>
              </a:rPr>
              <a:t>|</a:t>
            </a:r>
            <a:r>
              <a:rPr lang="en-US" sz="1600" dirty="0"/>
              <a:t> 4 6 </a:t>
            </a:r>
            <a:r>
              <a:rPr lang="en-US" sz="1600" dirty="0">
                <a:solidFill>
                  <a:srgbClr val="FF0000"/>
                </a:solidFill>
              </a:rPr>
              <a:t>|</a:t>
            </a:r>
            <a:r>
              <a:rPr lang="en-US" sz="1600" dirty="0"/>
              <a:t> 2 3 </a:t>
            </a:r>
            <a:r>
              <a:rPr lang="en-US" sz="1600" dirty="0">
                <a:solidFill>
                  <a:schemeClr val="accent2"/>
                </a:solidFill>
              </a:rPr>
              <a:t>|</a:t>
            </a:r>
            <a:r>
              <a:rPr lang="en-US" sz="1600" dirty="0"/>
              <a:t> 4 7 1</a:t>
            </a:r>
          </a:p>
          <a:p>
            <a:pPr marL="0" indent="0">
              <a:buNone/>
            </a:pPr>
            <a:r>
              <a:rPr lang="en-US" sz="1600" dirty="0"/>
              <a:t>8 </a:t>
            </a:r>
            <a:r>
              <a:rPr lang="en-US" sz="1600" dirty="0">
                <a:solidFill>
                  <a:schemeClr val="accent4"/>
                </a:solidFill>
              </a:rPr>
              <a:t>|</a:t>
            </a:r>
            <a:r>
              <a:rPr lang="en-US" sz="1600" dirty="0"/>
              <a:t> 5 </a:t>
            </a:r>
            <a:r>
              <a:rPr lang="en-US" sz="1600" dirty="0">
                <a:solidFill>
                  <a:schemeClr val="accent2"/>
                </a:solidFill>
              </a:rPr>
              <a:t>|</a:t>
            </a:r>
            <a:r>
              <a:rPr lang="en-US" sz="1600" dirty="0"/>
              <a:t> 4 </a:t>
            </a:r>
            <a:r>
              <a:rPr lang="en-US" sz="1600" dirty="0">
                <a:solidFill>
                  <a:schemeClr val="accent4"/>
                </a:solidFill>
              </a:rPr>
              <a:t>|</a:t>
            </a:r>
            <a:r>
              <a:rPr lang="en-US" sz="1600" dirty="0"/>
              <a:t> 6 </a:t>
            </a:r>
            <a:r>
              <a:rPr lang="en-US" sz="1600" dirty="0">
                <a:solidFill>
                  <a:srgbClr val="FF0000"/>
                </a:solidFill>
              </a:rPr>
              <a:t>|</a:t>
            </a:r>
            <a:r>
              <a:rPr lang="en-US" sz="1600" dirty="0"/>
              <a:t> 2 </a:t>
            </a:r>
            <a:r>
              <a:rPr lang="en-US" sz="1600" dirty="0">
                <a:solidFill>
                  <a:schemeClr val="accent4"/>
                </a:solidFill>
              </a:rPr>
              <a:t>|</a:t>
            </a:r>
            <a:r>
              <a:rPr lang="en-US" sz="1600" dirty="0"/>
              <a:t> 3 </a:t>
            </a:r>
            <a:r>
              <a:rPr lang="en-US" sz="1600" dirty="0">
                <a:solidFill>
                  <a:schemeClr val="accent2"/>
                </a:solidFill>
              </a:rPr>
              <a:t>|</a:t>
            </a:r>
            <a:r>
              <a:rPr lang="en-US" sz="1600" dirty="0"/>
              <a:t> 4 </a:t>
            </a:r>
            <a:r>
              <a:rPr lang="en-US" sz="1600" dirty="0">
                <a:solidFill>
                  <a:schemeClr val="accent4"/>
                </a:solidFill>
              </a:rPr>
              <a:t>|</a:t>
            </a:r>
            <a:r>
              <a:rPr lang="en-US" sz="1600" dirty="0"/>
              <a:t> 7 1</a:t>
            </a:r>
          </a:p>
          <a:p>
            <a:pPr marL="0" indent="0">
              <a:buNone/>
            </a:pPr>
            <a:r>
              <a:rPr lang="en-US" sz="1600" dirty="0"/>
              <a:t>8 </a:t>
            </a:r>
            <a:r>
              <a:rPr lang="en-US" sz="1600" dirty="0">
                <a:solidFill>
                  <a:schemeClr val="accent4"/>
                </a:solidFill>
              </a:rPr>
              <a:t>|</a:t>
            </a:r>
            <a:r>
              <a:rPr lang="en-US" sz="1600" dirty="0"/>
              <a:t> 5 </a:t>
            </a:r>
            <a:r>
              <a:rPr lang="en-US" sz="1600" dirty="0">
                <a:solidFill>
                  <a:schemeClr val="accent2"/>
                </a:solidFill>
              </a:rPr>
              <a:t>|</a:t>
            </a:r>
            <a:r>
              <a:rPr lang="en-US" sz="1600" dirty="0"/>
              <a:t> 4 </a:t>
            </a:r>
            <a:r>
              <a:rPr lang="en-US" sz="1600" dirty="0">
                <a:solidFill>
                  <a:schemeClr val="accent4"/>
                </a:solidFill>
              </a:rPr>
              <a:t>|</a:t>
            </a:r>
            <a:r>
              <a:rPr lang="en-US" sz="1600" dirty="0"/>
              <a:t> 6 </a:t>
            </a:r>
            <a:r>
              <a:rPr lang="en-US" sz="1600" dirty="0">
                <a:solidFill>
                  <a:srgbClr val="FF0000"/>
                </a:solidFill>
              </a:rPr>
              <a:t>|</a:t>
            </a:r>
            <a:r>
              <a:rPr lang="en-US" sz="1600" dirty="0"/>
              <a:t> 2 </a:t>
            </a:r>
            <a:r>
              <a:rPr lang="en-US" sz="1600" dirty="0">
                <a:solidFill>
                  <a:schemeClr val="accent4"/>
                </a:solidFill>
              </a:rPr>
              <a:t>|</a:t>
            </a:r>
            <a:r>
              <a:rPr lang="en-US" sz="1600" dirty="0"/>
              <a:t> 3 </a:t>
            </a:r>
            <a:r>
              <a:rPr lang="en-US" sz="1600" dirty="0">
                <a:solidFill>
                  <a:schemeClr val="accent2"/>
                </a:solidFill>
              </a:rPr>
              <a:t>|</a:t>
            </a:r>
            <a:r>
              <a:rPr lang="en-US" sz="1600" dirty="0"/>
              <a:t> 4 </a:t>
            </a:r>
            <a:r>
              <a:rPr lang="en-US" sz="1600" dirty="0">
                <a:solidFill>
                  <a:schemeClr val="accent4"/>
                </a:solidFill>
              </a:rPr>
              <a:t>|</a:t>
            </a:r>
            <a:r>
              <a:rPr lang="en-US" sz="1600" dirty="0"/>
              <a:t> 7 </a:t>
            </a:r>
            <a:r>
              <a:rPr lang="en-US" sz="1600" dirty="0">
                <a:solidFill>
                  <a:srgbClr val="FFC000"/>
                </a:solidFill>
              </a:rPr>
              <a:t>|</a:t>
            </a:r>
            <a:r>
              <a:rPr lang="en-US" sz="1600" dirty="0"/>
              <a:t> 1</a:t>
            </a:r>
          </a:p>
          <a:p>
            <a:pPr marL="0" indent="0">
              <a:buNone/>
            </a:pPr>
            <a:r>
              <a:rPr lang="en-US" sz="1600" dirty="0"/>
              <a:t>8 </a:t>
            </a:r>
            <a:r>
              <a:rPr lang="en-US" sz="1600" dirty="0">
                <a:solidFill>
                  <a:schemeClr val="accent4"/>
                </a:solidFill>
              </a:rPr>
              <a:t>|</a:t>
            </a:r>
            <a:r>
              <a:rPr lang="en-US" sz="1600" dirty="0"/>
              <a:t> 5 </a:t>
            </a:r>
            <a:r>
              <a:rPr lang="en-US" sz="1600" dirty="0">
                <a:solidFill>
                  <a:schemeClr val="accent2"/>
                </a:solidFill>
              </a:rPr>
              <a:t>|</a:t>
            </a:r>
            <a:r>
              <a:rPr lang="en-US" sz="1600" dirty="0"/>
              <a:t> 4 </a:t>
            </a:r>
            <a:r>
              <a:rPr lang="en-US" sz="1600" dirty="0">
                <a:solidFill>
                  <a:schemeClr val="accent4"/>
                </a:solidFill>
              </a:rPr>
              <a:t>|</a:t>
            </a:r>
            <a:r>
              <a:rPr lang="en-US" sz="1600" dirty="0"/>
              <a:t> 6 </a:t>
            </a:r>
            <a:r>
              <a:rPr lang="en-US" sz="1600" dirty="0">
                <a:solidFill>
                  <a:srgbClr val="FF0000"/>
                </a:solidFill>
              </a:rPr>
              <a:t>|</a:t>
            </a:r>
            <a:r>
              <a:rPr lang="en-US" sz="1600" dirty="0"/>
              <a:t> 2 </a:t>
            </a:r>
            <a:r>
              <a:rPr lang="en-US" sz="1600" dirty="0">
                <a:solidFill>
                  <a:schemeClr val="accent4"/>
                </a:solidFill>
              </a:rPr>
              <a:t>|</a:t>
            </a:r>
            <a:r>
              <a:rPr lang="en-US" sz="1600" dirty="0"/>
              <a:t> 3 </a:t>
            </a:r>
            <a:r>
              <a:rPr lang="en-US" sz="1600" dirty="0">
                <a:solidFill>
                  <a:schemeClr val="accent2"/>
                </a:solidFill>
              </a:rPr>
              <a:t>|</a:t>
            </a:r>
            <a:r>
              <a:rPr lang="en-US" sz="1600" dirty="0"/>
              <a:t> 4 </a:t>
            </a:r>
            <a:r>
              <a:rPr lang="en-US" sz="1600" dirty="0">
                <a:solidFill>
                  <a:schemeClr val="accent4"/>
                </a:solidFill>
              </a:rPr>
              <a:t>|</a:t>
            </a:r>
            <a:r>
              <a:rPr lang="en-US" sz="1600" dirty="0"/>
              <a:t> 1 7</a:t>
            </a:r>
          </a:p>
          <a:p>
            <a:pPr marL="0" indent="0">
              <a:buNone/>
            </a:pPr>
            <a:r>
              <a:rPr lang="en-US" sz="1600" dirty="0"/>
              <a:t>5 8 </a:t>
            </a:r>
            <a:r>
              <a:rPr lang="en-US" sz="1600" dirty="0">
                <a:solidFill>
                  <a:schemeClr val="accent2"/>
                </a:solidFill>
              </a:rPr>
              <a:t>|</a:t>
            </a:r>
            <a:r>
              <a:rPr lang="en-US" sz="1600" dirty="0"/>
              <a:t> 4 6 </a:t>
            </a:r>
            <a:r>
              <a:rPr lang="en-US" sz="1600" dirty="0">
                <a:solidFill>
                  <a:srgbClr val="FF0000"/>
                </a:solidFill>
              </a:rPr>
              <a:t>|</a:t>
            </a:r>
            <a:r>
              <a:rPr lang="en-US" sz="1600" dirty="0"/>
              <a:t> 2 3 </a:t>
            </a:r>
            <a:r>
              <a:rPr lang="en-US" sz="1600" dirty="0">
                <a:solidFill>
                  <a:schemeClr val="accent2"/>
                </a:solidFill>
              </a:rPr>
              <a:t>|</a:t>
            </a:r>
            <a:r>
              <a:rPr lang="en-US" sz="1600" dirty="0"/>
              <a:t> 1 4 7</a:t>
            </a:r>
          </a:p>
          <a:p>
            <a:pPr marL="0" indent="0">
              <a:buNone/>
            </a:pPr>
            <a:r>
              <a:rPr lang="en-US" sz="1600" dirty="0"/>
              <a:t>4 5 6 8 </a:t>
            </a:r>
            <a:r>
              <a:rPr lang="en-US" sz="1600" dirty="0">
                <a:solidFill>
                  <a:srgbClr val="FF0000"/>
                </a:solidFill>
              </a:rPr>
              <a:t>|</a:t>
            </a:r>
            <a:r>
              <a:rPr lang="en-US" sz="1600" dirty="0"/>
              <a:t> 1 2 3 4 7</a:t>
            </a:r>
          </a:p>
          <a:p>
            <a:pPr marL="0" indent="0">
              <a:buNone/>
            </a:pPr>
            <a:r>
              <a:rPr lang="en-US" sz="1600" dirty="0"/>
              <a:t>1 2 3 4 4 5 6 7 8</a:t>
            </a:r>
          </a:p>
        </p:txBody>
      </p:sp>
    </p:spTree>
    <p:extLst>
      <p:ext uri="{BB962C8B-B14F-4D97-AF65-F5344CB8AC3E}">
        <p14:creationId xmlns:p14="http://schemas.microsoft.com/office/powerpoint/2010/main" val="241880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Trees</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pic>
        <p:nvPicPr>
          <p:cNvPr id="5" name="Picture 4" descr="A tree growing from a cave&#10;&#10;Description automatically generated">
            <a:extLst>
              <a:ext uri="{FF2B5EF4-FFF2-40B4-BE49-F238E27FC236}">
                <a16:creationId xmlns:a16="http://schemas.microsoft.com/office/drawing/2014/main" id="{EAEE0468-E9DA-F687-DBC7-21317131D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11" y="671512"/>
            <a:ext cx="4015268" cy="5514975"/>
          </a:xfrm>
          <a:prstGeom prst="rect">
            <a:avLst/>
          </a:prstGeom>
        </p:spPr>
      </p:pic>
    </p:spTree>
    <p:extLst>
      <p:ext uri="{BB962C8B-B14F-4D97-AF65-F5344CB8AC3E}">
        <p14:creationId xmlns:p14="http://schemas.microsoft.com/office/powerpoint/2010/main" val="4180635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CD42-9776-E9FA-AC3C-EAB82B82F64C}"/>
              </a:ext>
            </a:extLst>
          </p:cNvPr>
          <p:cNvSpPr>
            <a:spLocks noGrp="1"/>
          </p:cNvSpPr>
          <p:nvPr>
            <p:ph type="title"/>
          </p:nvPr>
        </p:nvSpPr>
        <p:spPr/>
        <p:txBody>
          <a:bodyPr/>
          <a:lstStyle/>
          <a:p>
            <a:r>
              <a:rPr lang="en-US" dirty="0"/>
              <a:t>Trees</a:t>
            </a:r>
          </a:p>
        </p:txBody>
      </p:sp>
      <p:sp>
        <p:nvSpPr>
          <p:cNvPr id="3" name="Content Placeholder 2">
            <a:extLst>
              <a:ext uri="{FF2B5EF4-FFF2-40B4-BE49-F238E27FC236}">
                <a16:creationId xmlns:a16="http://schemas.microsoft.com/office/drawing/2014/main" id="{AC40C14E-9DC0-BAB9-CE52-98322714E925}"/>
              </a:ext>
            </a:extLst>
          </p:cNvPr>
          <p:cNvSpPr>
            <a:spLocks noGrp="1"/>
          </p:cNvSpPr>
          <p:nvPr>
            <p:ph idx="1"/>
          </p:nvPr>
        </p:nvSpPr>
        <p:spPr/>
        <p:txBody>
          <a:bodyPr/>
          <a:lstStyle/>
          <a:p>
            <a:r>
              <a:rPr lang="en-US" dirty="0"/>
              <a:t>We've looked at tree recursion, where we broke a problem down into two or more smaller sub-problems.</a:t>
            </a:r>
          </a:p>
          <a:p>
            <a:r>
              <a:rPr lang="en-US" dirty="0"/>
              <a:t>We're now going to look at trees as a data structure.</a:t>
            </a:r>
          </a:p>
          <a:p>
            <a:r>
              <a:rPr lang="en-US" dirty="0"/>
              <a:t>They are a lot like linked lists, but instead of "rest" being a single object, it can have many objects (typically stored in a list).</a:t>
            </a:r>
          </a:p>
        </p:txBody>
      </p:sp>
    </p:spTree>
    <p:extLst>
      <p:ext uri="{BB962C8B-B14F-4D97-AF65-F5344CB8AC3E}">
        <p14:creationId xmlns:p14="http://schemas.microsoft.com/office/powerpoint/2010/main" val="1119987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ECC4-5FDB-8FFD-EDAA-F18EC3CC116C}"/>
              </a:ext>
            </a:extLst>
          </p:cNvPr>
          <p:cNvSpPr>
            <a:spLocks noGrp="1"/>
          </p:cNvSpPr>
          <p:nvPr>
            <p:ph type="title"/>
          </p:nvPr>
        </p:nvSpPr>
        <p:spPr/>
        <p:txBody>
          <a:bodyPr/>
          <a:lstStyle/>
          <a:p>
            <a:r>
              <a:rPr lang="en-US" dirty="0"/>
              <a:t>Tree Concepts</a:t>
            </a:r>
          </a:p>
        </p:txBody>
      </p:sp>
      <p:sp>
        <p:nvSpPr>
          <p:cNvPr id="3" name="Content Placeholder 2">
            <a:extLst>
              <a:ext uri="{FF2B5EF4-FFF2-40B4-BE49-F238E27FC236}">
                <a16:creationId xmlns:a16="http://schemas.microsoft.com/office/drawing/2014/main" id="{B8C2CEE8-EA32-3A1B-4790-8007C962853D}"/>
              </a:ext>
            </a:extLst>
          </p:cNvPr>
          <p:cNvSpPr>
            <a:spLocks noGrp="1"/>
          </p:cNvSpPr>
          <p:nvPr>
            <p:ph idx="1"/>
          </p:nvPr>
        </p:nvSpPr>
        <p:spPr>
          <a:xfrm>
            <a:off x="677334" y="3727450"/>
            <a:ext cx="4161366" cy="2997199"/>
          </a:xfrm>
        </p:spPr>
        <p:txBody>
          <a:bodyPr>
            <a:normAutofit/>
          </a:bodyPr>
          <a:lstStyle/>
          <a:p>
            <a:pPr marL="0" indent="0">
              <a:buNone/>
            </a:pPr>
            <a:r>
              <a:rPr lang="en-US" sz="2400" b="1" u="sng" dirty="0"/>
              <a:t>Recursive description</a:t>
            </a:r>
          </a:p>
          <a:p>
            <a:r>
              <a:rPr lang="en-US" dirty="0"/>
              <a:t>A tree has a </a:t>
            </a:r>
            <a:r>
              <a:rPr lang="en-US" b="1" dirty="0"/>
              <a:t>root label </a:t>
            </a:r>
            <a:r>
              <a:rPr lang="en-US" dirty="0"/>
              <a:t>and a list of </a:t>
            </a:r>
            <a:r>
              <a:rPr lang="en-US" b="1" dirty="0"/>
              <a:t>branches</a:t>
            </a:r>
          </a:p>
          <a:p>
            <a:r>
              <a:rPr lang="en-US" dirty="0"/>
              <a:t>Each </a:t>
            </a:r>
            <a:r>
              <a:rPr lang="en-US" b="1" dirty="0"/>
              <a:t>branch</a:t>
            </a:r>
            <a:r>
              <a:rPr lang="en-US" dirty="0"/>
              <a:t> is itself a </a:t>
            </a:r>
            <a:r>
              <a:rPr lang="en-US" b="1" dirty="0"/>
              <a:t>tree</a:t>
            </a:r>
          </a:p>
          <a:p>
            <a:r>
              <a:rPr lang="en-US" dirty="0"/>
              <a:t>A tree with </a:t>
            </a:r>
            <a:r>
              <a:rPr lang="en-US" b="1" dirty="0"/>
              <a:t>zero branches </a:t>
            </a:r>
            <a:r>
              <a:rPr lang="en-US" dirty="0"/>
              <a:t>is called a </a:t>
            </a:r>
            <a:r>
              <a:rPr lang="en-US" b="1" dirty="0"/>
              <a:t>leaf</a:t>
            </a:r>
          </a:p>
          <a:p>
            <a:r>
              <a:rPr lang="en-US" dirty="0"/>
              <a:t>A tree starts at the root</a:t>
            </a:r>
          </a:p>
          <a:p>
            <a:endParaRPr lang="en-US" dirty="0"/>
          </a:p>
        </p:txBody>
      </p:sp>
      <p:pic>
        <p:nvPicPr>
          <p:cNvPr id="7" name="Picture 6" descr="A diagram of a diagram&#10;&#10;Description automatically generated">
            <a:extLst>
              <a:ext uri="{FF2B5EF4-FFF2-40B4-BE49-F238E27FC236}">
                <a16:creationId xmlns:a16="http://schemas.microsoft.com/office/drawing/2014/main" id="{EE8DCD63-38D4-4757-87DF-4299DF64D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683" y="1203325"/>
            <a:ext cx="6553200" cy="2457450"/>
          </a:xfrm>
          <a:prstGeom prst="rect">
            <a:avLst/>
          </a:prstGeom>
        </p:spPr>
      </p:pic>
      <p:sp>
        <p:nvSpPr>
          <p:cNvPr id="8" name="Content Placeholder 2">
            <a:extLst>
              <a:ext uri="{FF2B5EF4-FFF2-40B4-BE49-F238E27FC236}">
                <a16:creationId xmlns:a16="http://schemas.microsoft.com/office/drawing/2014/main" id="{88AA3FCB-F2A9-BCB1-2974-A038DCD8FCAD}"/>
              </a:ext>
            </a:extLst>
          </p:cNvPr>
          <p:cNvSpPr txBox="1">
            <a:spLocks/>
          </p:cNvSpPr>
          <p:nvPr/>
        </p:nvSpPr>
        <p:spPr>
          <a:xfrm>
            <a:off x="5093030" y="3727450"/>
            <a:ext cx="4343398" cy="31305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4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Relative Description</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Each location in a tree is called a </a:t>
            </a: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node</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Each node has a </a:t>
            </a: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label</a:t>
            </a: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that can be any value</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One node can be the </a:t>
            </a: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parent/child</a:t>
            </a: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of another</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top node is the </a:t>
            </a:r>
            <a:r>
              <a:rPr kumimoji="0" lang="en-US" sz="20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root node</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0259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EA476-F77A-5DBD-7167-A2BAAA36FA70}"/>
              </a:ext>
            </a:extLst>
          </p:cNvPr>
          <p:cNvSpPr>
            <a:spLocks noGrp="1"/>
          </p:cNvSpPr>
          <p:nvPr>
            <p:ph type="title"/>
          </p:nvPr>
        </p:nvSpPr>
        <p:spPr/>
        <p:txBody>
          <a:bodyPr/>
          <a:lstStyle/>
          <a:p>
            <a:r>
              <a:rPr lang="en-US" dirty="0"/>
              <a:t>Trees: Data abstraction</a:t>
            </a:r>
          </a:p>
        </p:txBody>
      </p:sp>
      <p:sp>
        <p:nvSpPr>
          <p:cNvPr id="3" name="Content Placeholder 2">
            <a:extLst>
              <a:ext uri="{FF2B5EF4-FFF2-40B4-BE49-F238E27FC236}">
                <a16:creationId xmlns:a16="http://schemas.microsoft.com/office/drawing/2014/main" id="{7E50D70D-2773-C07D-C63A-7D782805B37C}"/>
              </a:ext>
            </a:extLst>
          </p:cNvPr>
          <p:cNvSpPr>
            <a:spLocks noGrp="1"/>
          </p:cNvSpPr>
          <p:nvPr>
            <p:ph idx="1"/>
          </p:nvPr>
        </p:nvSpPr>
        <p:spPr/>
        <p:txBody>
          <a:bodyPr/>
          <a:lstStyle/>
          <a:p>
            <a:r>
              <a:rPr lang="en-US" dirty="0"/>
              <a:t>As a data abstraction, we can have this constructor and these selectors:</a:t>
            </a:r>
          </a:p>
          <a:p>
            <a:endParaRPr lang="en-US" dirty="0"/>
          </a:p>
        </p:txBody>
      </p:sp>
      <p:graphicFrame>
        <p:nvGraphicFramePr>
          <p:cNvPr id="4" name="Table 4">
            <a:extLst>
              <a:ext uri="{FF2B5EF4-FFF2-40B4-BE49-F238E27FC236}">
                <a16:creationId xmlns:a16="http://schemas.microsoft.com/office/drawing/2014/main" id="{2A17E9FF-4303-5B19-F63F-3560BABC0218}"/>
              </a:ext>
            </a:extLst>
          </p:cNvPr>
          <p:cNvGraphicFramePr>
            <a:graphicFrameLocks noGrp="1"/>
          </p:cNvGraphicFramePr>
          <p:nvPr/>
        </p:nvGraphicFramePr>
        <p:xfrm>
          <a:off x="1070465" y="2586173"/>
          <a:ext cx="8837105" cy="1483360"/>
        </p:xfrm>
        <a:graphic>
          <a:graphicData uri="http://schemas.openxmlformats.org/drawingml/2006/table">
            <a:tbl>
              <a:tblPr firstRow="1" bandRow="1">
                <a:tableStyleId>{2D5ABB26-0587-4C30-8999-92F81FD0307C}</a:tableStyleId>
              </a:tblPr>
              <a:tblGrid>
                <a:gridCol w="3312999">
                  <a:extLst>
                    <a:ext uri="{9D8B030D-6E8A-4147-A177-3AD203B41FA5}">
                      <a16:colId xmlns:a16="http://schemas.microsoft.com/office/drawing/2014/main" val="91998664"/>
                    </a:ext>
                  </a:extLst>
                </a:gridCol>
                <a:gridCol w="5524106">
                  <a:extLst>
                    <a:ext uri="{9D8B030D-6E8A-4147-A177-3AD203B41FA5}">
                      <a16:colId xmlns:a16="http://schemas.microsoft.com/office/drawing/2014/main" val="3806567957"/>
                    </a:ext>
                  </a:extLst>
                </a:gridCol>
              </a:tblGrid>
              <a:tr h="370840">
                <a:tc>
                  <a:txBody>
                    <a:bodyPr/>
                    <a:lstStyle/>
                    <a:p>
                      <a:r>
                        <a:rPr lang="en-US" b="1" dirty="0">
                          <a:latin typeface="Courier New" panose="02070309020205020404" pitchFamily="49" charset="0"/>
                          <a:cs typeface="Courier New" panose="02070309020205020404" pitchFamily="49" charset="0"/>
                        </a:rPr>
                        <a:t>tree(label, branches) </a:t>
                      </a:r>
                    </a:p>
                  </a:txBody>
                  <a:tcPr>
                    <a:lnB w="12700" cap="flat" cmpd="sng" algn="ctr">
                      <a:solidFill>
                        <a:schemeClr val="tx1"/>
                      </a:solidFill>
                      <a:prstDash val="solid"/>
                      <a:round/>
                      <a:headEnd type="none" w="med" len="med"/>
                      <a:tailEnd type="none" w="med" len="med"/>
                    </a:lnB>
                  </a:tcPr>
                </a:tc>
                <a:tc>
                  <a:txBody>
                    <a:bodyPr/>
                    <a:lstStyle/>
                    <a:p>
                      <a:r>
                        <a:rPr lang="en-US" dirty="0"/>
                        <a:t>Returns a tree with root </a:t>
                      </a:r>
                      <a:r>
                        <a:rPr lang="en-US" i="1" dirty="0"/>
                        <a:t>label</a:t>
                      </a:r>
                      <a:r>
                        <a:rPr lang="en-US" dirty="0"/>
                        <a:t> and list of </a:t>
                      </a:r>
                      <a:r>
                        <a:rPr lang="en-US" i="1" dirty="0"/>
                        <a:t>branches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6390437"/>
                  </a:ext>
                </a:extLst>
              </a:tr>
              <a:tr h="370840">
                <a:tc>
                  <a:txBody>
                    <a:bodyPr/>
                    <a:lstStyle/>
                    <a:p>
                      <a:r>
                        <a:rPr lang="en-US" b="1" dirty="0">
                          <a:latin typeface="Courier New" panose="02070309020205020404" pitchFamily="49" charset="0"/>
                          <a:cs typeface="Courier New" panose="02070309020205020404" pitchFamily="49" charset="0"/>
                        </a:rPr>
                        <a:t>label(tree)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Returns the root label of </a:t>
                      </a:r>
                      <a:r>
                        <a:rPr lang="en-US" i="1" dirty="0"/>
                        <a:t>tree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787056"/>
                  </a:ext>
                </a:extLst>
              </a:tr>
              <a:tr h="370840">
                <a:tc>
                  <a:txBody>
                    <a:bodyPr/>
                    <a:lstStyle/>
                    <a:p>
                      <a:r>
                        <a:rPr lang="en-US" b="1" dirty="0">
                          <a:latin typeface="Courier New" panose="02070309020205020404" pitchFamily="49" charset="0"/>
                          <a:cs typeface="Courier New" panose="02070309020205020404" pitchFamily="49" charset="0"/>
                        </a:rPr>
                        <a:t>branches(tree)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Returns the branches of </a:t>
                      </a:r>
                      <a:r>
                        <a:rPr lang="en-US" i="1" dirty="0"/>
                        <a:t>tree</a:t>
                      </a:r>
                      <a:r>
                        <a:rPr lang="en-US" dirty="0"/>
                        <a:t> (each a tree).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177762"/>
                  </a:ext>
                </a:extLst>
              </a:tr>
              <a:tr h="370840">
                <a:tc>
                  <a:txBody>
                    <a:bodyPr/>
                    <a:lstStyle/>
                    <a:p>
                      <a:r>
                        <a:rPr lang="en-US" b="1" dirty="0" err="1">
                          <a:latin typeface="Courier New" panose="02070309020205020404" pitchFamily="49" charset="0"/>
                          <a:cs typeface="Courier New" panose="02070309020205020404" pitchFamily="49" charset="0"/>
                        </a:rPr>
                        <a:t>is_leaf</a:t>
                      </a:r>
                      <a:r>
                        <a:rPr lang="en-US" b="1" dirty="0">
                          <a:latin typeface="Courier New" panose="02070309020205020404" pitchFamily="49" charset="0"/>
                          <a:cs typeface="Courier New" panose="02070309020205020404" pitchFamily="49" charset="0"/>
                        </a:rPr>
                        <a:t>(tree)</a:t>
                      </a:r>
                    </a:p>
                  </a:txBody>
                  <a:tcPr>
                    <a:lnT w="12700" cap="flat" cmpd="sng" algn="ctr">
                      <a:solidFill>
                        <a:schemeClr val="tx1"/>
                      </a:solidFill>
                      <a:prstDash val="solid"/>
                      <a:round/>
                      <a:headEnd type="none" w="med" len="med"/>
                      <a:tailEnd type="none" w="med" len="med"/>
                    </a:lnT>
                  </a:tcPr>
                </a:tc>
                <a:tc>
                  <a:txBody>
                    <a:bodyPr/>
                    <a:lstStyle/>
                    <a:p>
                      <a:r>
                        <a:rPr lang="en-US" dirty="0"/>
                        <a:t>Returns true if </a:t>
                      </a:r>
                      <a:r>
                        <a:rPr lang="en-US" i="1" dirty="0"/>
                        <a:t>tree</a:t>
                      </a:r>
                      <a:r>
                        <a:rPr lang="en-US" dirty="0"/>
                        <a:t> is a leaf node.</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70798943"/>
                  </a:ext>
                </a:extLst>
              </a:tr>
            </a:tbl>
          </a:graphicData>
        </a:graphic>
      </p:graphicFrame>
      <p:sp>
        <p:nvSpPr>
          <p:cNvPr id="5" name="TextBox 4">
            <a:extLst>
              <a:ext uri="{FF2B5EF4-FFF2-40B4-BE49-F238E27FC236}">
                <a16:creationId xmlns:a16="http://schemas.microsoft.com/office/drawing/2014/main" id="{176C0004-9BD6-B489-B365-A812FD5AC58B}"/>
              </a:ext>
            </a:extLst>
          </p:cNvPr>
          <p:cNvSpPr txBox="1"/>
          <p:nvPr/>
        </p:nvSpPr>
        <p:spPr>
          <a:xfrm>
            <a:off x="886071" y="4192571"/>
            <a:ext cx="4477781" cy="2308324"/>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 tree(3,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tree(1),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tree(2,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tree(1),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tree(1)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label(t)  </a:t>
            </a:r>
            <a:r>
              <a:rPr kumimoji="0" lang="en-US" sz="16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is_leaf</a:t>
            </a: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(branches(t)[0])  </a:t>
            </a:r>
            <a:r>
              <a:rPr kumimoji="0" lang="en-US" sz="16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True</a:t>
            </a:r>
            <a:endParaRPr kumimoji="0" lang="pt-BR" sz="16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p:txBody>
      </p:sp>
      <p:grpSp>
        <p:nvGrpSpPr>
          <p:cNvPr id="25" name="Group 24">
            <a:extLst>
              <a:ext uri="{FF2B5EF4-FFF2-40B4-BE49-F238E27FC236}">
                <a16:creationId xmlns:a16="http://schemas.microsoft.com/office/drawing/2014/main" id="{0274BDDD-4077-88C6-1703-DA154C9309F7}"/>
              </a:ext>
            </a:extLst>
          </p:cNvPr>
          <p:cNvGrpSpPr/>
          <p:nvPr/>
        </p:nvGrpSpPr>
        <p:grpSpPr>
          <a:xfrm>
            <a:off x="6636468" y="4290575"/>
            <a:ext cx="1852369" cy="2124717"/>
            <a:chOff x="6636468" y="4290575"/>
            <a:chExt cx="1852369" cy="2124717"/>
          </a:xfrm>
        </p:grpSpPr>
        <p:sp>
          <p:nvSpPr>
            <p:cNvPr id="6" name="Rectangle 5">
              <a:extLst>
                <a:ext uri="{FF2B5EF4-FFF2-40B4-BE49-F238E27FC236}">
                  <a16:creationId xmlns:a16="http://schemas.microsoft.com/office/drawing/2014/main" id="{AB67354D-4054-5EDB-3877-759620C3225F}"/>
                </a:ext>
              </a:extLst>
            </p:cNvPr>
            <p:cNvSpPr/>
            <p:nvPr/>
          </p:nvSpPr>
          <p:spPr>
            <a:xfrm>
              <a:off x="7099561" y="4290575"/>
              <a:ext cx="499621" cy="443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3</a:t>
              </a:r>
            </a:p>
          </p:txBody>
        </p:sp>
        <p:sp>
          <p:nvSpPr>
            <p:cNvPr id="7" name="Rectangle 6">
              <a:extLst>
                <a:ext uri="{FF2B5EF4-FFF2-40B4-BE49-F238E27FC236}">
                  <a16:creationId xmlns:a16="http://schemas.microsoft.com/office/drawing/2014/main" id="{558CA871-B1E6-FCDF-399A-5D058AF50C9F}"/>
                </a:ext>
              </a:extLst>
            </p:cNvPr>
            <p:cNvSpPr/>
            <p:nvPr/>
          </p:nvSpPr>
          <p:spPr>
            <a:xfrm>
              <a:off x="6636468" y="5124063"/>
              <a:ext cx="499621" cy="443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p:txBody>
        </p:sp>
        <p:sp>
          <p:nvSpPr>
            <p:cNvPr id="8" name="Rectangle 7">
              <a:extLst>
                <a:ext uri="{FF2B5EF4-FFF2-40B4-BE49-F238E27FC236}">
                  <a16:creationId xmlns:a16="http://schemas.microsoft.com/office/drawing/2014/main" id="{E738A885-8A46-EB61-6085-092274904373}"/>
                </a:ext>
              </a:extLst>
            </p:cNvPr>
            <p:cNvSpPr/>
            <p:nvPr/>
          </p:nvSpPr>
          <p:spPr>
            <a:xfrm>
              <a:off x="7562653" y="5151465"/>
              <a:ext cx="499621" cy="443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p:txBody>
        </p:sp>
        <p:grpSp>
          <p:nvGrpSpPr>
            <p:cNvPr id="13" name="Group 12">
              <a:extLst>
                <a:ext uri="{FF2B5EF4-FFF2-40B4-BE49-F238E27FC236}">
                  <a16:creationId xmlns:a16="http://schemas.microsoft.com/office/drawing/2014/main" id="{56AC3CEA-D371-0DB6-CE4A-17900ACD70FA}"/>
                </a:ext>
              </a:extLst>
            </p:cNvPr>
            <p:cNvGrpSpPr/>
            <p:nvPr/>
          </p:nvGrpSpPr>
          <p:grpSpPr>
            <a:xfrm>
              <a:off x="7136089" y="5968454"/>
              <a:ext cx="1352748" cy="446838"/>
              <a:chOff x="7136089" y="5968454"/>
              <a:chExt cx="1352748" cy="446838"/>
            </a:xfrm>
          </p:grpSpPr>
          <p:sp>
            <p:nvSpPr>
              <p:cNvPr id="9" name="Rectangle 8">
                <a:extLst>
                  <a:ext uri="{FF2B5EF4-FFF2-40B4-BE49-F238E27FC236}">
                    <a16:creationId xmlns:a16="http://schemas.microsoft.com/office/drawing/2014/main" id="{2F531CB2-18FA-DE57-3F6F-3AF391453C8F}"/>
                  </a:ext>
                </a:extLst>
              </p:cNvPr>
              <p:cNvSpPr/>
              <p:nvPr/>
            </p:nvSpPr>
            <p:spPr>
              <a:xfrm>
                <a:off x="7136089" y="5972232"/>
                <a:ext cx="499621" cy="443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p:txBody>
          </p:sp>
          <p:sp>
            <p:nvSpPr>
              <p:cNvPr id="10" name="Rectangle 9">
                <a:extLst>
                  <a:ext uri="{FF2B5EF4-FFF2-40B4-BE49-F238E27FC236}">
                    <a16:creationId xmlns:a16="http://schemas.microsoft.com/office/drawing/2014/main" id="{8A4DC5FE-3CD4-4B21-CD08-3472D608C83C}"/>
                  </a:ext>
                </a:extLst>
              </p:cNvPr>
              <p:cNvSpPr/>
              <p:nvPr/>
            </p:nvSpPr>
            <p:spPr>
              <a:xfrm>
                <a:off x="7989216" y="5968454"/>
                <a:ext cx="499621" cy="443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p:txBody>
          </p:sp>
        </p:grpSp>
        <p:cxnSp>
          <p:nvCxnSpPr>
            <p:cNvPr id="16" name="Straight Arrow Connector 15">
              <a:extLst>
                <a:ext uri="{FF2B5EF4-FFF2-40B4-BE49-F238E27FC236}">
                  <a16:creationId xmlns:a16="http://schemas.microsoft.com/office/drawing/2014/main" id="{296E19B0-04AD-EBEA-B2E1-5D907B0469CC}"/>
                </a:ext>
              </a:extLst>
            </p:cNvPr>
            <p:cNvCxnSpPr>
              <a:stCxn id="6" idx="2"/>
              <a:endCxn id="7" idx="0"/>
            </p:cNvCxnSpPr>
            <p:nvPr/>
          </p:nvCxnSpPr>
          <p:spPr>
            <a:xfrm flipH="1">
              <a:off x="6886279" y="4733635"/>
              <a:ext cx="463093" cy="3904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8525649D-EBD2-2687-F77C-55E24807191B}"/>
                </a:ext>
              </a:extLst>
            </p:cNvPr>
            <p:cNvCxnSpPr>
              <a:cxnSpLocks/>
              <a:stCxn id="6" idx="2"/>
              <a:endCxn id="8" idx="0"/>
            </p:cNvCxnSpPr>
            <p:nvPr/>
          </p:nvCxnSpPr>
          <p:spPr>
            <a:xfrm>
              <a:off x="7349372" y="4733635"/>
              <a:ext cx="463092" cy="4178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4B610365-F4C5-1631-F17D-912B59CF8B54}"/>
                </a:ext>
              </a:extLst>
            </p:cNvPr>
            <p:cNvCxnSpPr>
              <a:stCxn id="8" idx="2"/>
              <a:endCxn id="9" idx="0"/>
            </p:cNvCxnSpPr>
            <p:nvPr/>
          </p:nvCxnSpPr>
          <p:spPr>
            <a:xfrm flipH="1">
              <a:off x="7385900" y="5594525"/>
              <a:ext cx="426564" cy="3777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E2BDA0BB-3373-4A1F-1B32-0E221191B93B}"/>
                </a:ext>
              </a:extLst>
            </p:cNvPr>
            <p:cNvCxnSpPr>
              <a:cxnSpLocks/>
              <a:stCxn id="8" idx="2"/>
              <a:endCxn id="10" idx="0"/>
            </p:cNvCxnSpPr>
            <p:nvPr/>
          </p:nvCxnSpPr>
          <p:spPr>
            <a:xfrm>
              <a:off x="7812464" y="5594525"/>
              <a:ext cx="426563" cy="3739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85631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B5B9-F4E5-E74C-4D76-7BDCD8511261}"/>
              </a:ext>
            </a:extLst>
          </p:cNvPr>
          <p:cNvSpPr>
            <a:spLocks noGrp="1"/>
          </p:cNvSpPr>
          <p:nvPr>
            <p:ph type="title"/>
          </p:nvPr>
        </p:nvSpPr>
        <p:spPr/>
        <p:txBody>
          <a:bodyPr/>
          <a:lstStyle/>
          <a:p>
            <a:r>
              <a:rPr lang="en-US" dirty="0"/>
              <a:t>Tree: One implementation</a:t>
            </a:r>
          </a:p>
        </p:txBody>
      </p:sp>
      <p:sp>
        <p:nvSpPr>
          <p:cNvPr id="3" name="Content Placeholder 2">
            <a:extLst>
              <a:ext uri="{FF2B5EF4-FFF2-40B4-BE49-F238E27FC236}">
                <a16:creationId xmlns:a16="http://schemas.microsoft.com/office/drawing/2014/main" id="{31993B5E-78FA-86E2-09B2-84542A9361AF}"/>
              </a:ext>
            </a:extLst>
          </p:cNvPr>
          <p:cNvSpPr>
            <a:spLocks noGrp="1"/>
          </p:cNvSpPr>
          <p:nvPr>
            <p:ph idx="1"/>
          </p:nvPr>
        </p:nvSpPr>
        <p:spPr>
          <a:xfrm>
            <a:off x="677334" y="2907939"/>
            <a:ext cx="8596668" cy="3133424"/>
          </a:xfrm>
        </p:spPr>
        <p:txBody>
          <a:bodyPr/>
          <a:lstStyle/>
          <a:p>
            <a:r>
              <a:rPr lang="en-US" dirty="0"/>
              <a:t>Each tree is stored as a list where first element is label and subsequent elements are branches.</a:t>
            </a:r>
          </a:p>
        </p:txBody>
      </p:sp>
      <p:sp>
        <p:nvSpPr>
          <p:cNvPr id="6" name="TextBox 5">
            <a:extLst>
              <a:ext uri="{FF2B5EF4-FFF2-40B4-BE49-F238E27FC236}">
                <a16:creationId xmlns:a16="http://schemas.microsoft.com/office/drawing/2014/main" id="{A3F6D820-1DD6-507E-1C86-5D4E4836E33E}"/>
              </a:ext>
            </a:extLst>
          </p:cNvPr>
          <p:cNvSpPr txBox="1"/>
          <p:nvPr/>
        </p:nvSpPr>
        <p:spPr>
          <a:xfrm>
            <a:off x="801230" y="1449371"/>
            <a:ext cx="4477781" cy="138499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 tree(3,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tree(1),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tree(2,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tree(1),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tree(1)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grpSp>
        <p:nvGrpSpPr>
          <p:cNvPr id="7" name="Group 6">
            <a:extLst>
              <a:ext uri="{FF2B5EF4-FFF2-40B4-BE49-F238E27FC236}">
                <a16:creationId xmlns:a16="http://schemas.microsoft.com/office/drawing/2014/main" id="{7DE18021-E1A9-7B2E-1A70-73F81E94340F}"/>
              </a:ext>
            </a:extLst>
          </p:cNvPr>
          <p:cNvGrpSpPr>
            <a:grpSpLocks noChangeAspect="1"/>
          </p:cNvGrpSpPr>
          <p:nvPr/>
        </p:nvGrpSpPr>
        <p:grpSpPr>
          <a:xfrm>
            <a:off x="5537965" y="1501788"/>
            <a:ext cx="1116069" cy="1280160"/>
            <a:chOff x="6636468" y="4290575"/>
            <a:chExt cx="1852369" cy="2124717"/>
          </a:xfrm>
        </p:grpSpPr>
        <p:sp>
          <p:nvSpPr>
            <p:cNvPr id="8" name="Rectangle 7">
              <a:extLst>
                <a:ext uri="{FF2B5EF4-FFF2-40B4-BE49-F238E27FC236}">
                  <a16:creationId xmlns:a16="http://schemas.microsoft.com/office/drawing/2014/main" id="{4093DEDC-5FE7-2F24-6BB8-E574B9B94D13}"/>
                </a:ext>
              </a:extLst>
            </p:cNvPr>
            <p:cNvSpPr/>
            <p:nvPr/>
          </p:nvSpPr>
          <p:spPr>
            <a:xfrm>
              <a:off x="7099561" y="4290575"/>
              <a:ext cx="499621" cy="443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3</a:t>
              </a:r>
            </a:p>
          </p:txBody>
        </p:sp>
        <p:sp>
          <p:nvSpPr>
            <p:cNvPr id="9" name="Rectangle 8">
              <a:extLst>
                <a:ext uri="{FF2B5EF4-FFF2-40B4-BE49-F238E27FC236}">
                  <a16:creationId xmlns:a16="http://schemas.microsoft.com/office/drawing/2014/main" id="{33019346-5F9C-E6C9-3475-E1656ECF2A7C}"/>
                </a:ext>
              </a:extLst>
            </p:cNvPr>
            <p:cNvSpPr/>
            <p:nvPr/>
          </p:nvSpPr>
          <p:spPr>
            <a:xfrm>
              <a:off x="6636468" y="5124063"/>
              <a:ext cx="499621" cy="443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p:txBody>
        </p:sp>
        <p:sp>
          <p:nvSpPr>
            <p:cNvPr id="10" name="Rectangle 9">
              <a:extLst>
                <a:ext uri="{FF2B5EF4-FFF2-40B4-BE49-F238E27FC236}">
                  <a16:creationId xmlns:a16="http://schemas.microsoft.com/office/drawing/2014/main" id="{8131AF1A-0C6B-721A-8DE2-1168F726F2BB}"/>
                </a:ext>
              </a:extLst>
            </p:cNvPr>
            <p:cNvSpPr/>
            <p:nvPr/>
          </p:nvSpPr>
          <p:spPr>
            <a:xfrm>
              <a:off x="7562653" y="5151465"/>
              <a:ext cx="499621" cy="443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2</a:t>
              </a:r>
            </a:p>
          </p:txBody>
        </p:sp>
        <p:grpSp>
          <p:nvGrpSpPr>
            <p:cNvPr id="11" name="Group 10">
              <a:extLst>
                <a:ext uri="{FF2B5EF4-FFF2-40B4-BE49-F238E27FC236}">
                  <a16:creationId xmlns:a16="http://schemas.microsoft.com/office/drawing/2014/main" id="{30F073CD-B36E-69B8-11FC-7B4D3D4A183D}"/>
                </a:ext>
              </a:extLst>
            </p:cNvPr>
            <p:cNvGrpSpPr/>
            <p:nvPr/>
          </p:nvGrpSpPr>
          <p:grpSpPr>
            <a:xfrm>
              <a:off x="7136089" y="5968454"/>
              <a:ext cx="1352748" cy="446838"/>
              <a:chOff x="7136089" y="5968454"/>
              <a:chExt cx="1352748" cy="446838"/>
            </a:xfrm>
          </p:grpSpPr>
          <p:sp>
            <p:nvSpPr>
              <p:cNvPr id="16" name="Rectangle 15">
                <a:extLst>
                  <a:ext uri="{FF2B5EF4-FFF2-40B4-BE49-F238E27FC236}">
                    <a16:creationId xmlns:a16="http://schemas.microsoft.com/office/drawing/2014/main" id="{0FB95792-8260-3818-D93C-12FE568401B3}"/>
                  </a:ext>
                </a:extLst>
              </p:cNvPr>
              <p:cNvSpPr/>
              <p:nvPr/>
            </p:nvSpPr>
            <p:spPr>
              <a:xfrm>
                <a:off x="7136089" y="5972232"/>
                <a:ext cx="499621" cy="443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p:txBody>
          </p:sp>
          <p:sp>
            <p:nvSpPr>
              <p:cNvPr id="17" name="Rectangle 16">
                <a:extLst>
                  <a:ext uri="{FF2B5EF4-FFF2-40B4-BE49-F238E27FC236}">
                    <a16:creationId xmlns:a16="http://schemas.microsoft.com/office/drawing/2014/main" id="{DF1172A4-E099-4F18-A550-353CFD1A633A}"/>
                  </a:ext>
                </a:extLst>
              </p:cNvPr>
              <p:cNvSpPr/>
              <p:nvPr/>
            </p:nvSpPr>
            <p:spPr>
              <a:xfrm>
                <a:off x="7989216" y="5968454"/>
                <a:ext cx="499621" cy="4430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rPr>
                  <a:t>1</a:t>
                </a:r>
              </a:p>
            </p:txBody>
          </p:sp>
        </p:grpSp>
        <p:cxnSp>
          <p:nvCxnSpPr>
            <p:cNvPr id="12" name="Straight Arrow Connector 11">
              <a:extLst>
                <a:ext uri="{FF2B5EF4-FFF2-40B4-BE49-F238E27FC236}">
                  <a16:creationId xmlns:a16="http://schemas.microsoft.com/office/drawing/2014/main" id="{F7AB11BE-2671-5891-0FD0-853CF8C24DEB}"/>
                </a:ext>
              </a:extLst>
            </p:cNvPr>
            <p:cNvCxnSpPr>
              <a:stCxn id="8" idx="2"/>
              <a:endCxn id="9" idx="0"/>
            </p:cNvCxnSpPr>
            <p:nvPr/>
          </p:nvCxnSpPr>
          <p:spPr>
            <a:xfrm flipH="1">
              <a:off x="6886279" y="4733635"/>
              <a:ext cx="463093" cy="3904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31117145-077A-01C6-3CDB-3D223C02DE6B}"/>
                </a:ext>
              </a:extLst>
            </p:cNvPr>
            <p:cNvCxnSpPr>
              <a:cxnSpLocks/>
              <a:stCxn id="8" idx="2"/>
              <a:endCxn id="10" idx="0"/>
            </p:cNvCxnSpPr>
            <p:nvPr/>
          </p:nvCxnSpPr>
          <p:spPr>
            <a:xfrm>
              <a:off x="7349372" y="4733635"/>
              <a:ext cx="463092" cy="4178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53AE4F4E-1F53-9E0C-27BE-AA93DDBD9958}"/>
                </a:ext>
              </a:extLst>
            </p:cNvPr>
            <p:cNvCxnSpPr>
              <a:stCxn id="10" idx="2"/>
              <a:endCxn id="16" idx="0"/>
            </p:cNvCxnSpPr>
            <p:nvPr/>
          </p:nvCxnSpPr>
          <p:spPr>
            <a:xfrm flipH="1">
              <a:off x="7385900" y="5594525"/>
              <a:ext cx="426564" cy="3777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4CB61AF0-D8EB-D58F-D1CB-D95237FADEB6}"/>
                </a:ext>
              </a:extLst>
            </p:cNvPr>
            <p:cNvCxnSpPr>
              <a:cxnSpLocks/>
              <a:stCxn id="10" idx="2"/>
              <a:endCxn id="17" idx="0"/>
            </p:cNvCxnSpPr>
            <p:nvPr/>
          </p:nvCxnSpPr>
          <p:spPr>
            <a:xfrm>
              <a:off x="7812464" y="5594525"/>
              <a:ext cx="426563" cy="3739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8" name="TextBox 17">
            <a:extLst>
              <a:ext uri="{FF2B5EF4-FFF2-40B4-BE49-F238E27FC236}">
                <a16:creationId xmlns:a16="http://schemas.microsoft.com/office/drawing/2014/main" id="{2BB20022-52C9-09CE-1810-D4E02E45A26B}"/>
              </a:ext>
            </a:extLst>
          </p:cNvPr>
          <p:cNvSpPr txBox="1"/>
          <p:nvPr/>
        </p:nvSpPr>
        <p:spPr>
          <a:xfrm>
            <a:off x="1001949" y="3672564"/>
            <a:ext cx="8272053" cy="36933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[3, [1], [2, [1], [1]]]</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19" name="TextBox 18">
            <a:extLst>
              <a:ext uri="{FF2B5EF4-FFF2-40B4-BE49-F238E27FC236}">
                <a16:creationId xmlns:a16="http://schemas.microsoft.com/office/drawing/2014/main" id="{6C95A193-7A83-09F7-B8E9-76C0CE3135F3}"/>
              </a:ext>
            </a:extLst>
          </p:cNvPr>
          <p:cNvSpPr txBox="1"/>
          <p:nvPr/>
        </p:nvSpPr>
        <p:spPr>
          <a:xfrm>
            <a:off x="1001949" y="4179608"/>
            <a:ext cx="8272053" cy="246221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tree(label, branches=[]):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[label] + list(branches)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label(tree):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tree[0]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branches(tree):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tree[1:]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is_leaf</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(tree):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len</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(branches(tree)) == 0</a:t>
            </a:r>
          </a:p>
        </p:txBody>
      </p:sp>
    </p:spTree>
    <p:extLst>
      <p:ext uri="{BB962C8B-B14F-4D97-AF65-F5344CB8AC3E}">
        <p14:creationId xmlns:p14="http://schemas.microsoft.com/office/powerpoint/2010/main" val="1190262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8D89-180B-969A-3E4B-965E6D4B45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4F69BA-8F3D-D893-4DB8-6D93AB06040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0005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B96D-9BA0-D672-7034-04D0E3329273}"/>
              </a:ext>
            </a:extLst>
          </p:cNvPr>
          <p:cNvSpPr>
            <a:spLocks noGrp="1"/>
          </p:cNvSpPr>
          <p:nvPr>
            <p:ph type="title"/>
          </p:nvPr>
        </p:nvSpPr>
        <p:spPr/>
        <p:txBody>
          <a:bodyPr/>
          <a:lstStyle/>
          <a:p>
            <a:r>
              <a:rPr lang="en-US" dirty="0"/>
              <a:t>Order of recursive calls</a:t>
            </a:r>
          </a:p>
        </p:txBody>
      </p:sp>
      <p:sp>
        <p:nvSpPr>
          <p:cNvPr id="3" name="Text Placeholder 2">
            <a:extLst>
              <a:ext uri="{FF2B5EF4-FFF2-40B4-BE49-F238E27FC236}">
                <a16:creationId xmlns:a16="http://schemas.microsoft.com/office/drawing/2014/main" id="{B79BA7FE-9804-0926-3272-8FB062CEB81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2636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8D485-1F3F-EA30-3143-68FB8EE2F3C9}"/>
              </a:ext>
            </a:extLst>
          </p:cNvPr>
          <p:cNvSpPr>
            <a:spLocks noGrp="1"/>
          </p:cNvSpPr>
          <p:nvPr>
            <p:ph type="title"/>
          </p:nvPr>
        </p:nvSpPr>
        <p:spPr/>
        <p:txBody>
          <a:bodyPr/>
          <a:lstStyle/>
          <a:p>
            <a:r>
              <a:rPr lang="en-US" dirty="0"/>
              <a:t>Working with Trees</a:t>
            </a:r>
          </a:p>
        </p:txBody>
      </p:sp>
      <p:sp>
        <p:nvSpPr>
          <p:cNvPr id="5" name="Text Placeholder 4">
            <a:extLst>
              <a:ext uri="{FF2B5EF4-FFF2-40B4-BE49-F238E27FC236}">
                <a16:creationId xmlns:a16="http://schemas.microsoft.com/office/drawing/2014/main" id="{423F232F-74A9-A013-A1FF-02BABDFC7C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8852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A2CC-DC0C-3DFB-C2B7-2CD28BC3477A}"/>
              </a:ext>
            </a:extLst>
          </p:cNvPr>
          <p:cNvSpPr>
            <a:spLocks noGrp="1"/>
          </p:cNvSpPr>
          <p:nvPr>
            <p:ph type="title"/>
          </p:nvPr>
        </p:nvSpPr>
        <p:spPr/>
        <p:txBody>
          <a:bodyPr/>
          <a:lstStyle/>
          <a:p>
            <a:r>
              <a:rPr lang="en-US" dirty="0"/>
              <a:t>Tree processing</a:t>
            </a:r>
          </a:p>
        </p:txBody>
      </p:sp>
      <p:sp>
        <p:nvSpPr>
          <p:cNvPr id="3" name="Content Placeholder 2">
            <a:extLst>
              <a:ext uri="{FF2B5EF4-FFF2-40B4-BE49-F238E27FC236}">
                <a16:creationId xmlns:a16="http://schemas.microsoft.com/office/drawing/2014/main" id="{4785D782-E315-AC25-32C9-F5B38FFA878A}"/>
              </a:ext>
            </a:extLst>
          </p:cNvPr>
          <p:cNvSpPr>
            <a:spLocks noGrp="1"/>
          </p:cNvSpPr>
          <p:nvPr>
            <p:ph idx="1"/>
          </p:nvPr>
        </p:nvSpPr>
        <p:spPr/>
        <p:txBody>
          <a:bodyPr/>
          <a:lstStyle/>
          <a:p>
            <a:r>
              <a:rPr lang="en-US" dirty="0"/>
              <a:t>A tree is a recursive structure.</a:t>
            </a:r>
          </a:p>
          <a:p>
            <a:r>
              <a:rPr lang="en-US" dirty="0"/>
              <a:t>Each tree has:</a:t>
            </a:r>
          </a:p>
          <a:p>
            <a:pPr lvl="1"/>
            <a:r>
              <a:rPr lang="en-US" dirty="0"/>
              <a:t>A label</a:t>
            </a:r>
          </a:p>
          <a:p>
            <a:pPr lvl="1"/>
            <a:r>
              <a:rPr lang="en-US" dirty="0"/>
              <a:t>0 or more branches, each a tree</a:t>
            </a:r>
          </a:p>
          <a:p>
            <a:r>
              <a:rPr lang="en-US" dirty="0"/>
              <a:t>Recursive structure implies recursive algorithm!</a:t>
            </a:r>
          </a:p>
        </p:txBody>
      </p:sp>
    </p:spTree>
    <p:extLst>
      <p:ext uri="{BB962C8B-B14F-4D97-AF65-F5344CB8AC3E}">
        <p14:creationId xmlns:p14="http://schemas.microsoft.com/office/powerpoint/2010/main" val="3153653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1F9-5BAC-5C8D-4FA8-F5879F416431}"/>
              </a:ext>
            </a:extLst>
          </p:cNvPr>
          <p:cNvSpPr>
            <a:spLocks noGrp="1"/>
          </p:cNvSpPr>
          <p:nvPr>
            <p:ph type="title"/>
          </p:nvPr>
        </p:nvSpPr>
        <p:spPr/>
        <p:txBody>
          <a:bodyPr/>
          <a:lstStyle/>
          <a:p>
            <a:r>
              <a:rPr lang="en-US" dirty="0"/>
              <a:t>Tree processing: Counting leaves</a:t>
            </a:r>
          </a:p>
        </p:txBody>
      </p:sp>
      <p:sp>
        <p:nvSpPr>
          <p:cNvPr id="3" name="Content Placeholder 2">
            <a:extLst>
              <a:ext uri="{FF2B5EF4-FFF2-40B4-BE49-F238E27FC236}">
                <a16:creationId xmlns:a16="http://schemas.microsoft.com/office/drawing/2014/main" id="{809588E5-16F7-A766-331E-7C9B84BFC3E0}"/>
              </a:ext>
            </a:extLst>
          </p:cNvPr>
          <p:cNvSpPr>
            <a:spLocks noGrp="1"/>
          </p:cNvSpPr>
          <p:nvPr>
            <p:ph idx="1"/>
          </p:nvPr>
        </p:nvSpPr>
        <p:spPr>
          <a:xfrm>
            <a:off x="677334" y="4521447"/>
            <a:ext cx="8596668" cy="1519916"/>
          </a:xfrm>
        </p:spPr>
        <p:txBody>
          <a:bodyPr/>
          <a:lstStyle/>
          <a:p>
            <a:r>
              <a:rPr lang="en-US" dirty="0"/>
              <a:t>What's the base case? </a:t>
            </a:r>
          </a:p>
          <a:p>
            <a:r>
              <a:rPr lang="en-US" dirty="0"/>
              <a:t>What's the recursive call?</a:t>
            </a:r>
          </a:p>
        </p:txBody>
      </p:sp>
      <p:pic>
        <p:nvPicPr>
          <p:cNvPr id="4" name="Picture 3" descr="A diagram of a diagram&#10;&#10;Description automatically generated">
            <a:extLst>
              <a:ext uri="{FF2B5EF4-FFF2-40B4-BE49-F238E27FC236}">
                <a16:creationId xmlns:a16="http://schemas.microsoft.com/office/drawing/2014/main" id="{F7FACFDE-3ADB-0E3C-F606-2FE1D55A9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413" y="0"/>
            <a:ext cx="4229587" cy="1586095"/>
          </a:xfrm>
          <a:prstGeom prst="rect">
            <a:avLst/>
          </a:prstGeom>
        </p:spPr>
      </p:pic>
      <p:sp>
        <p:nvSpPr>
          <p:cNvPr id="5" name="TextBox 4">
            <a:extLst>
              <a:ext uri="{FF2B5EF4-FFF2-40B4-BE49-F238E27FC236}">
                <a16:creationId xmlns:a16="http://schemas.microsoft.com/office/drawing/2014/main" id="{AF57003F-0816-1521-4688-B730EB04C69C}"/>
              </a:ext>
            </a:extLst>
          </p:cNvPr>
          <p:cNvSpPr txBox="1"/>
          <p:nvPr/>
        </p:nvSpPr>
        <p:spPr>
          <a:xfrm>
            <a:off x="1069743" y="1936124"/>
            <a:ext cx="8272053" cy="258532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count_leaves</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"""Returns the number of leaf nodes in 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is_leaf</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leaves_under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b in branches(t):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leaves_under</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count_leaves</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leaves_under</a:t>
            </a:r>
            <a:endPar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318042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A383-87D3-94D4-34C2-3003E9D112D3}"/>
              </a:ext>
            </a:extLst>
          </p:cNvPr>
          <p:cNvSpPr>
            <a:spLocks noGrp="1"/>
          </p:cNvSpPr>
          <p:nvPr>
            <p:ph type="title"/>
          </p:nvPr>
        </p:nvSpPr>
        <p:spPr/>
        <p:txBody>
          <a:bodyPr/>
          <a:lstStyle/>
          <a:p>
            <a:r>
              <a:rPr lang="en-US" dirty="0"/>
              <a:t>Tree processing: Counting leaves</a:t>
            </a:r>
          </a:p>
        </p:txBody>
      </p:sp>
      <p:sp>
        <p:nvSpPr>
          <p:cNvPr id="3" name="Content Placeholder 2">
            <a:extLst>
              <a:ext uri="{FF2B5EF4-FFF2-40B4-BE49-F238E27FC236}">
                <a16:creationId xmlns:a16="http://schemas.microsoft.com/office/drawing/2014/main" id="{548CE85F-CC20-72D6-4078-149C02255951}"/>
              </a:ext>
            </a:extLst>
          </p:cNvPr>
          <p:cNvSpPr>
            <a:spLocks noGrp="1"/>
          </p:cNvSpPr>
          <p:nvPr>
            <p:ph idx="1"/>
          </p:nvPr>
        </p:nvSpPr>
        <p:spPr/>
        <p:txBody>
          <a:bodyPr/>
          <a:lstStyle/>
          <a:p>
            <a:r>
              <a:rPr lang="en-US" dirty="0"/>
              <a:t> The sum() function sums up the items of an </a:t>
            </a:r>
            <a:r>
              <a:rPr lang="en-US" dirty="0" err="1"/>
              <a:t>iterable</a:t>
            </a:r>
            <a:r>
              <a:rPr lang="en-US" dirty="0"/>
              <a:t>.</a:t>
            </a:r>
          </a:p>
          <a:p>
            <a:endParaRPr lang="en-US" dirty="0"/>
          </a:p>
          <a:p>
            <a:r>
              <a:rPr lang="en-US" dirty="0"/>
              <a:t>That leads to this shorter function:</a:t>
            </a:r>
          </a:p>
        </p:txBody>
      </p:sp>
      <p:sp>
        <p:nvSpPr>
          <p:cNvPr id="4" name="TextBox 3">
            <a:extLst>
              <a:ext uri="{FF2B5EF4-FFF2-40B4-BE49-F238E27FC236}">
                <a16:creationId xmlns:a16="http://schemas.microsoft.com/office/drawing/2014/main" id="{F4403721-C117-DAAC-AD59-2F9BF788DF2B}"/>
              </a:ext>
            </a:extLst>
          </p:cNvPr>
          <p:cNvSpPr txBox="1"/>
          <p:nvPr/>
        </p:nvSpPr>
        <p:spPr>
          <a:xfrm>
            <a:off x="1001949" y="2362238"/>
            <a:ext cx="8272053" cy="40011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sum([1, 1, 1, 1])   </a:t>
            </a:r>
            <a:r>
              <a:rPr kumimoji="0" lang="pt-BR" sz="20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rPr>
              <a:t># 4</a:t>
            </a:r>
            <a:endParaRPr kumimoji="0" lang="en-US" sz="2000" b="1" i="0" u="none" strike="noStrike" kern="1200" cap="none" spc="0" normalizeH="0" baseline="0" noProof="0" dirty="0">
              <a:ln>
                <a:noFill/>
              </a:ln>
              <a:solidFill>
                <a:srgbClr val="2E83C3"/>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76B81123-FBFB-9215-BD92-1603FCF20CA7}"/>
              </a:ext>
            </a:extLst>
          </p:cNvPr>
          <p:cNvSpPr txBox="1"/>
          <p:nvPr/>
        </p:nvSpPr>
        <p:spPr>
          <a:xfrm>
            <a:off x="1001949" y="3215964"/>
            <a:ext cx="9480657" cy="224676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count_leaves</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"""Returns the number of leaf nodes in 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is_leaf</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branch_counts</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count_leaves</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 for b in branches(t)]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sum(</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branch_counts</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Tree>
    <p:extLst>
      <p:ext uri="{BB962C8B-B14F-4D97-AF65-F5344CB8AC3E}">
        <p14:creationId xmlns:p14="http://schemas.microsoft.com/office/powerpoint/2010/main" val="3569390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3D4C-B7A3-15B8-A90F-FACDEE20DF45}"/>
              </a:ext>
            </a:extLst>
          </p:cNvPr>
          <p:cNvSpPr>
            <a:spLocks noGrp="1"/>
          </p:cNvSpPr>
          <p:nvPr>
            <p:ph type="title"/>
          </p:nvPr>
        </p:nvSpPr>
        <p:spPr/>
        <p:txBody>
          <a:bodyPr/>
          <a:lstStyle/>
          <a:p>
            <a:r>
              <a:rPr lang="en-US" dirty="0"/>
              <a:t>Creating trees</a:t>
            </a:r>
          </a:p>
        </p:txBody>
      </p:sp>
      <p:sp>
        <p:nvSpPr>
          <p:cNvPr id="3" name="Content Placeholder 2">
            <a:extLst>
              <a:ext uri="{FF2B5EF4-FFF2-40B4-BE49-F238E27FC236}">
                <a16:creationId xmlns:a16="http://schemas.microsoft.com/office/drawing/2014/main" id="{14D60D6C-C294-9291-AD9D-F551A769D7A5}"/>
              </a:ext>
            </a:extLst>
          </p:cNvPr>
          <p:cNvSpPr>
            <a:spLocks noGrp="1"/>
          </p:cNvSpPr>
          <p:nvPr>
            <p:ph idx="1"/>
          </p:nvPr>
        </p:nvSpPr>
        <p:spPr/>
        <p:txBody>
          <a:bodyPr/>
          <a:lstStyle/>
          <a:p>
            <a:r>
              <a:rPr lang="en-US" dirty="0"/>
              <a:t>A function that creates a tree from another tree is also often recursive.</a:t>
            </a:r>
          </a:p>
        </p:txBody>
      </p:sp>
      <p:pic>
        <p:nvPicPr>
          <p:cNvPr id="5" name="Picture 4" descr="A diagram of a diagram&#10;&#10;Description automatically generated">
            <a:extLst>
              <a:ext uri="{FF2B5EF4-FFF2-40B4-BE49-F238E27FC236}">
                <a16:creationId xmlns:a16="http://schemas.microsoft.com/office/drawing/2014/main" id="{0AFC4434-53A2-5B23-E10D-65D2008ED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617" y="2469823"/>
            <a:ext cx="4404134" cy="4388177"/>
          </a:xfrm>
          <a:prstGeom prst="rect">
            <a:avLst/>
          </a:prstGeom>
        </p:spPr>
      </p:pic>
    </p:spTree>
    <p:extLst>
      <p:ext uri="{BB962C8B-B14F-4D97-AF65-F5344CB8AC3E}">
        <p14:creationId xmlns:p14="http://schemas.microsoft.com/office/powerpoint/2010/main" val="1355118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9059-09CA-7ED8-5A4E-1EBD137B1098}"/>
              </a:ext>
            </a:extLst>
          </p:cNvPr>
          <p:cNvSpPr>
            <a:spLocks noGrp="1"/>
          </p:cNvSpPr>
          <p:nvPr>
            <p:ph type="title"/>
          </p:nvPr>
        </p:nvSpPr>
        <p:spPr/>
        <p:txBody>
          <a:bodyPr/>
          <a:lstStyle/>
          <a:p>
            <a:r>
              <a:rPr lang="en-US" dirty="0"/>
              <a:t>Creating trees: Doubling labels</a:t>
            </a:r>
          </a:p>
        </p:txBody>
      </p:sp>
      <p:sp>
        <p:nvSpPr>
          <p:cNvPr id="3" name="Content Placeholder 2">
            <a:extLst>
              <a:ext uri="{FF2B5EF4-FFF2-40B4-BE49-F238E27FC236}">
                <a16:creationId xmlns:a16="http://schemas.microsoft.com/office/drawing/2014/main" id="{C0FC5A15-1973-4BA5-A816-35277D0FD90E}"/>
              </a:ext>
            </a:extLst>
          </p:cNvPr>
          <p:cNvSpPr>
            <a:spLocks noGrp="1"/>
          </p:cNvSpPr>
          <p:nvPr>
            <p:ph idx="1"/>
          </p:nvPr>
        </p:nvSpPr>
        <p:spPr>
          <a:xfrm>
            <a:off x="677334" y="5956778"/>
            <a:ext cx="8596668" cy="583243"/>
          </a:xfrm>
        </p:spPr>
        <p:txBody>
          <a:bodyPr/>
          <a:lstStyle/>
          <a:p>
            <a:r>
              <a:rPr lang="en-US" dirty="0"/>
              <a:t>What's the base case? What's the recursive call?</a:t>
            </a:r>
          </a:p>
        </p:txBody>
      </p:sp>
      <p:pic>
        <p:nvPicPr>
          <p:cNvPr id="7" name="Picture 6" descr="A diagram of a diagram&#10;&#10;Description automatically generated">
            <a:extLst>
              <a:ext uri="{FF2B5EF4-FFF2-40B4-BE49-F238E27FC236}">
                <a16:creationId xmlns:a16="http://schemas.microsoft.com/office/drawing/2014/main" id="{BA82580C-3146-6786-A33A-EB29F26AC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951" y="1408423"/>
            <a:ext cx="6553200" cy="2457450"/>
          </a:xfrm>
          <a:prstGeom prst="rect">
            <a:avLst/>
          </a:prstGeom>
        </p:spPr>
      </p:pic>
      <p:sp>
        <p:nvSpPr>
          <p:cNvPr id="8" name="TextBox 7">
            <a:extLst>
              <a:ext uri="{FF2B5EF4-FFF2-40B4-BE49-F238E27FC236}">
                <a16:creationId xmlns:a16="http://schemas.microsoft.com/office/drawing/2014/main" id="{895ABC4F-1CF7-D6D6-D7BD-4EBF58981717}"/>
              </a:ext>
            </a:extLst>
          </p:cNvPr>
          <p:cNvSpPr txBox="1"/>
          <p:nvPr/>
        </p:nvSpPr>
        <p:spPr>
          <a:xfrm>
            <a:off x="677334" y="3895663"/>
            <a:ext cx="9612632" cy="203132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double(t):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"""Returns a tree identical to t, but with all labels doubled."""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is_leaf</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tree(label(t) *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tree(label(t) *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[double(b) for b in branches(t)])</a:t>
            </a:r>
          </a:p>
        </p:txBody>
      </p:sp>
    </p:spTree>
    <p:extLst>
      <p:ext uri="{BB962C8B-B14F-4D97-AF65-F5344CB8AC3E}">
        <p14:creationId xmlns:p14="http://schemas.microsoft.com/office/powerpoint/2010/main" val="99381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68CE-30B3-4637-BF18-59BBF50E7D8F}"/>
              </a:ext>
            </a:extLst>
          </p:cNvPr>
          <p:cNvSpPr>
            <a:spLocks noGrp="1"/>
          </p:cNvSpPr>
          <p:nvPr>
            <p:ph type="title"/>
          </p:nvPr>
        </p:nvSpPr>
        <p:spPr/>
        <p:txBody>
          <a:bodyPr/>
          <a:lstStyle/>
          <a:p>
            <a:r>
              <a:rPr lang="en-US" dirty="0"/>
              <a:t>Creating trees: Doubling labels</a:t>
            </a:r>
          </a:p>
        </p:txBody>
      </p:sp>
      <p:sp>
        <p:nvSpPr>
          <p:cNvPr id="3" name="Content Placeholder 2">
            <a:extLst>
              <a:ext uri="{FF2B5EF4-FFF2-40B4-BE49-F238E27FC236}">
                <a16:creationId xmlns:a16="http://schemas.microsoft.com/office/drawing/2014/main" id="{1FA7FD5A-AAD4-A472-F35B-AE166FFEAD80}"/>
              </a:ext>
            </a:extLst>
          </p:cNvPr>
          <p:cNvSpPr>
            <a:spLocks noGrp="1"/>
          </p:cNvSpPr>
          <p:nvPr>
            <p:ph idx="1"/>
          </p:nvPr>
        </p:nvSpPr>
        <p:spPr/>
        <p:txBody>
          <a:bodyPr>
            <a:normAutofit/>
          </a:bodyPr>
          <a:lstStyle/>
          <a:p>
            <a:r>
              <a:rPr lang="en-US" dirty="0"/>
              <a:t>A shorter solution:</a:t>
            </a:r>
          </a:p>
          <a:p>
            <a:endParaRPr lang="en-US" dirty="0"/>
          </a:p>
          <a:p>
            <a:endParaRPr lang="en-US" dirty="0"/>
          </a:p>
          <a:p>
            <a:endParaRPr lang="en-US" dirty="0"/>
          </a:p>
          <a:p>
            <a:r>
              <a:rPr lang="en-US" dirty="0"/>
              <a:t>Explicit base cases aren't always necessary in the final code, but it's useful to think in terms of base case vs. recursive case when learning. </a:t>
            </a:r>
          </a:p>
        </p:txBody>
      </p:sp>
      <p:sp>
        <p:nvSpPr>
          <p:cNvPr id="4" name="TextBox 3">
            <a:extLst>
              <a:ext uri="{FF2B5EF4-FFF2-40B4-BE49-F238E27FC236}">
                <a16:creationId xmlns:a16="http://schemas.microsoft.com/office/drawing/2014/main" id="{5CA42ECF-D417-4C16-FEE0-6D395A791D3D}"/>
              </a:ext>
            </a:extLst>
          </p:cNvPr>
          <p:cNvSpPr txBox="1"/>
          <p:nvPr/>
        </p:nvSpPr>
        <p:spPr>
          <a:xfrm>
            <a:off x="973669" y="2305615"/>
            <a:ext cx="8300333" cy="132343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double(t):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"""Returns the number of leaf nodes in 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tree(label(t) *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[double(b) for b in branches(t)])</a:t>
            </a:r>
          </a:p>
        </p:txBody>
      </p:sp>
    </p:spTree>
    <p:extLst>
      <p:ext uri="{BB962C8B-B14F-4D97-AF65-F5344CB8AC3E}">
        <p14:creationId xmlns:p14="http://schemas.microsoft.com/office/powerpoint/2010/main" val="510018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32F8A-048A-98C9-1530-E8FEDEEF4B74}"/>
              </a:ext>
            </a:extLst>
          </p:cNvPr>
          <p:cNvSpPr>
            <a:spLocks noGrp="1"/>
          </p:cNvSpPr>
          <p:nvPr>
            <p:ph type="title"/>
          </p:nvPr>
        </p:nvSpPr>
        <p:spPr/>
        <p:txBody>
          <a:bodyPr/>
          <a:lstStyle/>
          <a:p>
            <a:r>
              <a:rPr lang="en-US" dirty="0"/>
              <a:t>Exercise: Printing trees</a:t>
            </a:r>
          </a:p>
        </p:txBody>
      </p:sp>
      <p:sp>
        <p:nvSpPr>
          <p:cNvPr id="3" name="Content Placeholder 2">
            <a:extLst>
              <a:ext uri="{FF2B5EF4-FFF2-40B4-BE49-F238E27FC236}">
                <a16:creationId xmlns:a16="http://schemas.microsoft.com/office/drawing/2014/main" id="{E3703AD8-210F-0E0C-A491-479C1B3A75CA}"/>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91B5014A-D4D3-3021-52C7-1CC8286C2769}"/>
              </a:ext>
            </a:extLst>
          </p:cNvPr>
          <p:cNvSpPr txBox="1"/>
          <p:nvPr/>
        </p:nvSpPr>
        <p:spPr>
          <a:xfrm>
            <a:off x="973669" y="1930400"/>
            <a:ext cx="9197853" cy="347787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print_tree</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indent=0):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"""Prints the labels of t with a depth-based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indent of 2 spaces.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t = tree(3, [tree(1), tree(2, [tree(1), tree(1)])])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print_tree</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Tree>
    <p:extLst>
      <p:ext uri="{BB962C8B-B14F-4D97-AF65-F5344CB8AC3E}">
        <p14:creationId xmlns:p14="http://schemas.microsoft.com/office/powerpoint/2010/main" val="24574022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32F8A-048A-98C9-1530-E8FEDEEF4B74}"/>
              </a:ext>
            </a:extLst>
          </p:cNvPr>
          <p:cNvSpPr>
            <a:spLocks noGrp="1"/>
          </p:cNvSpPr>
          <p:nvPr>
            <p:ph type="title"/>
          </p:nvPr>
        </p:nvSpPr>
        <p:spPr/>
        <p:txBody>
          <a:bodyPr/>
          <a:lstStyle/>
          <a:p>
            <a:r>
              <a:rPr lang="en-US" dirty="0"/>
              <a:t>Exercise: Printing trees (solution)</a:t>
            </a:r>
          </a:p>
        </p:txBody>
      </p:sp>
      <p:sp>
        <p:nvSpPr>
          <p:cNvPr id="3" name="Content Placeholder 2">
            <a:extLst>
              <a:ext uri="{FF2B5EF4-FFF2-40B4-BE49-F238E27FC236}">
                <a16:creationId xmlns:a16="http://schemas.microsoft.com/office/drawing/2014/main" id="{E3703AD8-210F-0E0C-A491-479C1B3A75CA}"/>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91B5014A-D4D3-3021-52C7-1CC8286C2769}"/>
              </a:ext>
            </a:extLst>
          </p:cNvPr>
          <p:cNvSpPr txBox="1"/>
          <p:nvPr/>
        </p:nvSpPr>
        <p:spPr>
          <a:xfrm>
            <a:off x="973669" y="1930400"/>
            <a:ext cx="9197853" cy="440120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print_tree</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indent=0):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"""Prints the labels of t with a depth-based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indent of 2 spaces.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t = tree(3, [tree(1), tree(2, [tree(1), tree(1)])])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print(t)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print(indent * " " + label(t))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b in branches(t):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print_tree</a:t>
            </a:r>
            <a:r>
              <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 indent + 2)</a:t>
            </a:r>
          </a:p>
        </p:txBody>
      </p:sp>
    </p:spTree>
    <p:extLst>
      <p:ext uri="{BB962C8B-B14F-4D97-AF65-F5344CB8AC3E}">
        <p14:creationId xmlns:p14="http://schemas.microsoft.com/office/powerpoint/2010/main" val="1214386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8206-DAA4-DFA5-CDE2-13615515347F}"/>
              </a:ext>
            </a:extLst>
          </p:cNvPr>
          <p:cNvSpPr>
            <a:spLocks noGrp="1"/>
          </p:cNvSpPr>
          <p:nvPr>
            <p:ph type="title"/>
          </p:nvPr>
        </p:nvSpPr>
        <p:spPr>
          <a:xfrm>
            <a:off x="677334" y="609599"/>
            <a:ext cx="8596668" cy="1320801"/>
          </a:xfrm>
        </p:spPr>
        <p:txBody>
          <a:bodyPr/>
          <a:lstStyle/>
          <a:p>
            <a:r>
              <a:rPr lang="en-US" dirty="0"/>
              <a:t>Exercise: List of leaves</a:t>
            </a:r>
          </a:p>
        </p:txBody>
      </p:sp>
      <p:sp>
        <p:nvSpPr>
          <p:cNvPr id="3" name="Content Placeholder 2">
            <a:extLst>
              <a:ext uri="{FF2B5EF4-FFF2-40B4-BE49-F238E27FC236}">
                <a16:creationId xmlns:a16="http://schemas.microsoft.com/office/drawing/2014/main" id="{E32218B5-5DBE-7FAE-5E75-403A1B8CF36E}"/>
              </a:ext>
            </a:extLst>
          </p:cNvPr>
          <p:cNvSpPr>
            <a:spLocks noGrp="1"/>
          </p:cNvSpPr>
          <p:nvPr>
            <p:ph idx="1"/>
          </p:nvPr>
        </p:nvSpPr>
        <p:spPr>
          <a:xfrm>
            <a:off x="677334" y="4010038"/>
            <a:ext cx="8596668" cy="2031325"/>
          </a:xfrm>
        </p:spPr>
        <p:txBody>
          <a:bodyPr/>
          <a:lstStyle/>
          <a:p>
            <a:r>
              <a:rPr lang="en-US" dirty="0"/>
              <a:t>Hint: If you sum a list of lists, you get a list containing the elements of those lists. The sum function takes a second argument, the starting value of the sum.</a:t>
            </a:r>
          </a:p>
        </p:txBody>
      </p:sp>
      <p:sp>
        <p:nvSpPr>
          <p:cNvPr id="4" name="TextBox 3">
            <a:extLst>
              <a:ext uri="{FF2B5EF4-FFF2-40B4-BE49-F238E27FC236}">
                <a16:creationId xmlns:a16="http://schemas.microsoft.com/office/drawing/2014/main" id="{9C8D5400-9ECD-B5A8-7BB5-FEA0F08D0C30}"/>
              </a:ext>
            </a:extLst>
          </p:cNvPr>
          <p:cNvSpPr txBox="1"/>
          <p:nvPr/>
        </p:nvSpPr>
        <p:spPr>
          <a:xfrm>
            <a:off x="973669" y="1930400"/>
            <a:ext cx="8300333" cy="2031325"/>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leaves(t):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 list containing the leaf labels of 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t = tree(20, [tree(12, [tree(9, [tree(7), tree(2)])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,tree(3)]), tree(8, [tree(4), tree(4)])])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leaves(t)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[7, 2, 3, 4,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
        <p:nvSpPr>
          <p:cNvPr id="5" name="TextBox 4">
            <a:extLst>
              <a:ext uri="{FF2B5EF4-FFF2-40B4-BE49-F238E27FC236}">
                <a16:creationId xmlns:a16="http://schemas.microsoft.com/office/drawing/2014/main" id="{A07A3870-05B1-1213-B034-B66F3E59CA3D}"/>
              </a:ext>
            </a:extLst>
          </p:cNvPr>
          <p:cNvSpPr txBox="1"/>
          <p:nvPr/>
        </p:nvSpPr>
        <p:spPr>
          <a:xfrm>
            <a:off x="973669" y="5025176"/>
            <a:ext cx="8300334" cy="9233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sum([ [1], [2, 3], [4] ], []) # [1, 2, 3,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sum([ [1] ], [])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sum([ [[1]], [2] ], []) # [[1], 2]</a:t>
            </a:r>
          </a:p>
        </p:txBody>
      </p:sp>
    </p:spTree>
    <p:extLst>
      <p:ext uri="{BB962C8B-B14F-4D97-AF65-F5344CB8AC3E}">
        <p14:creationId xmlns:p14="http://schemas.microsoft.com/office/powerpoint/2010/main" val="267024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A19B-C597-5E4B-526F-73B2607057B4}"/>
              </a:ext>
            </a:extLst>
          </p:cNvPr>
          <p:cNvSpPr>
            <a:spLocks noGrp="1"/>
          </p:cNvSpPr>
          <p:nvPr>
            <p:ph type="title"/>
          </p:nvPr>
        </p:nvSpPr>
        <p:spPr/>
        <p:txBody>
          <a:bodyPr/>
          <a:lstStyle/>
          <a:p>
            <a:r>
              <a:rPr lang="en-US" dirty="0"/>
              <a:t>The cascade function</a:t>
            </a:r>
            <a:br>
              <a:rPr lang="en-US" dirty="0"/>
            </a:br>
            <a:endParaRPr lang="en-US" dirty="0"/>
          </a:p>
        </p:txBody>
      </p:sp>
      <p:sp>
        <p:nvSpPr>
          <p:cNvPr id="3" name="Content Placeholder 2">
            <a:extLst>
              <a:ext uri="{FF2B5EF4-FFF2-40B4-BE49-F238E27FC236}">
                <a16:creationId xmlns:a16="http://schemas.microsoft.com/office/drawing/2014/main" id="{DC64BB01-1E56-A408-D349-1E5A4A80E36E}"/>
              </a:ext>
            </a:extLst>
          </p:cNvPr>
          <p:cNvSpPr>
            <a:spLocks noGrp="1"/>
          </p:cNvSpPr>
          <p:nvPr>
            <p:ph idx="1"/>
          </p:nvPr>
        </p:nvSpPr>
        <p:spPr>
          <a:xfrm>
            <a:off x="677334" y="4308049"/>
            <a:ext cx="8596668" cy="1733314"/>
          </a:xfrm>
        </p:spPr>
        <p:txBody>
          <a:bodyPr/>
          <a:lstStyle/>
          <a:p>
            <a:r>
              <a:rPr lang="en-US" dirty="0"/>
              <a:t>What would this display?</a:t>
            </a:r>
          </a:p>
        </p:txBody>
      </p:sp>
      <p:sp>
        <p:nvSpPr>
          <p:cNvPr id="4" name="TextBox 3">
            <a:extLst>
              <a:ext uri="{FF2B5EF4-FFF2-40B4-BE49-F238E27FC236}">
                <a16:creationId xmlns:a16="http://schemas.microsoft.com/office/drawing/2014/main" id="{C653F009-37F7-2FBE-3D4E-B6241D235713}"/>
              </a:ext>
            </a:extLst>
          </p:cNvPr>
          <p:cNvSpPr txBox="1"/>
          <p:nvPr/>
        </p:nvSpPr>
        <p:spPr>
          <a:xfrm>
            <a:off x="1094809" y="1930400"/>
            <a:ext cx="8179193" cy="224676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cascade(n):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 &lt;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cascade(n//10)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print(n)</a:t>
            </a:r>
            <a:endPar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5" name="TextBox 4">
            <a:extLst>
              <a:ext uri="{FF2B5EF4-FFF2-40B4-BE49-F238E27FC236}">
                <a16:creationId xmlns:a16="http://schemas.microsoft.com/office/drawing/2014/main" id="{293154B3-B2EB-135D-3D7C-D871DDE1B352}"/>
              </a:ext>
            </a:extLst>
          </p:cNvPr>
          <p:cNvSpPr txBox="1"/>
          <p:nvPr/>
        </p:nvSpPr>
        <p:spPr>
          <a:xfrm>
            <a:off x="1094808" y="4788293"/>
            <a:ext cx="8179193" cy="40011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cascade(123)</a:t>
            </a:r>
            <a:endPar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3690194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8206-DAA4-DFA5-CDE2-13615515347F}"/>
              </a:ext>
            </a:extLst>
          </p:cNvPr>
          <p:cNvSpPr>
            <a:spLocks noGrp="1"/>
          </p:cNvSpPr>
          <p:nvPr>
            <p:ph type="title"/>
          </p:nvPr>
        </p:nvSpPr>
        <p:spPr>
          <a:xfrm>
            <a:off x="677334" y="609599"/>
            <a:ext cx="8596668" cy="3321377"/>
          </a:xfrm>
        </p:spPr>
        <p:txBody>
          <a:bodyPr/>
          <a:lstStyle/>
          <a:p>
            <a:r>
              <a:rPr lang="en-US" dirty="0"/>
              <a:t>Exercise: List of leaves (solution)</a:t>
            </a:r>
          </a:p>
        </p:txBody>
      </p:sp>
      <p:sp>
        <p:nvSpPr>
          <p:cNvPr id="4" name="TextBox 3">
            <a:extLst>
              <a:ext uri="{FF2B5EF4-FFF2-40B4-BE49-F238E27FC236}">
                <a16:creationId xmlns:a16="http://schemas.microsoft.com/office/drawing/2014/main" id="{9C8D5400-9ECD-B5A8-7BB5-FEA0F08D0C30}"/>
              </a:ext>
            </a:extLst>
          </p:cNvPr>
          <p:cNvSpPr txBox="1"/>
          <p:nvPr/>
        </p:nvSpPr>
        <p:spPr>
          <a:xfrm>
            <a:off x="973669" y="1930400"/>
            <a:ext cx="8300333" cy="341632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leaves(t):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a list containing the leaf labels of 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t = tree(20, [tree(12, [tree(9, [tree(7), tree(2)])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,tree(3)]), tree(8, [tree(4), tree(4)])])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leaves(t)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[7, 2, 3, 4,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is_leaf</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[label(t)]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leaf_labels</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[leaves(b) for b in branches(t)]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sum(</a:t>
            </a:r>
            <a:r>
              <a:rPr kumimoji="0" lang="en-US" sz="18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leaf_labels</a:t>
            </a:r>
            <a:r>
              <a:rPr kumimoji="0" lang="en-US" sz="18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Tree>
    <p:extLst>
      <p:ext uri="{BB962C8B-B14F-4D97-AF65-F5344CB8AC3E}">
        <p14:creationId xmlns:p14="http://schemas.microsoft.com/office/powerpoint/2010/main" val="557207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53A-2882-91EF-A717-F5FC0D13EF43}"/>
              </a:ext>
            </a:extLst>
          </p:cNvPr>
          <p:cNvSpPr>
            <a:spLocks noGrp="1"/>
          </p:cNvSpPr>
          <p:nvPr>
            <p:ph type="title"/>
          </p:nvPr>
        </p:nvSpPr>
        <p:spPr/>
        <p:txBody>
          <a:bodyPr/>
          <a:lstStyle/>
          <a:p>
            <a:r>
              <a:rPr lang="en-US" dirty="0"/>
              <a:t>Exercise: Counting paths</a:t>
            </a:r>
          </a:p>
        </p:txBody>
      </p:sp>
      <p:sp>
        <p:nvSpPr>
          <p:cNvPr id="3" name="Content Placeholder 2">
            <a:extLst>
              <a:ext uri="{FF2B5EF4-FFF2-40B4-BE49-F238E27FC236}">
                <a16:creationId xmlns:a16="http://schemas.microsoft.com/office/drawing/2014/main" id="{7BF11F25-8222-E9A0-B3D9-867AEC9DE1F2}"/>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C1851DB4-B314-55D8-C5D8-BD32A8D6C7F5}"/>
              </a:ext>
            </a:extLst>
          </p:cNvPr>
          <p:cNvSpPr txBox="1"/>
          <p:nvPr/>
        </p:nvSpPr>
        <p:spPr>
          <a:xfrm>
            <a:off x="973669" y="1930400"/>
            <a:ext cx="10046265" cy="3539430"/>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total):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the number of paths from the root to any node in 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which the labels along the path sum to total.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t = tree(3, [tree(-1), tree(1, [tree(2, [tree(1)]), tree(3)]), tree(1, [tree(-1)])])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p:txBody>
      </p:sp>
    </p:spTree>
    <p:extLst>
      <p:ext uri="{BB962C8B-B14F-4D97-AF65-F5344CB8AC3E}">
        <p14:creationId xmlns:p14="http://schemas.microsoft.com/office/powerpoint/2010/main" val="806806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553A-2882-91EF-A717-F5FC0D13EF43}"/>
              </a:ext>
            </a:extLst>
          </p:cNvPr>
          <p:cNvSpPr>
            <a:spLocks noGrp="1"/>
          </p:cNvSpPr>
          <p:nvPr>
            <p:ph type="title"/>
          </p:nvPr>
        </p:nvSpPr>
        <p:spPr/>
        <p:txBody>
          <a:bodyPr/>
          <a:lstStyle/>
          <a:p>
            <a:r>
              <a:rPr lang="en-US" dirty="0"/>
              <a:t>Exercise: Counting paths (solution)</a:t>
            </a:r>
          </a:p>
        </p:txBody>
      </p:sp>
      <p:sp>
        <p:nvSpPr>
          <p:cNvPr id="3" name="Content Placeholder 2">
            <a:extLst>
              <a:ext uri="{FF2B5EF4-FFF2-40B4-BE49-F238E27FC236}">
                <a16:creationId xmlns:a16="http://schemas.microsoft.com/office/drawing/2014/main" id="{7BF11F25-8222-E9A0-B3D9-867AEC9DE1F2}"/>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C1851DB4-B314-55D8-C5D8-BD32A8D6C7F5}"/>
              </a:ext>
            </a:extLst>
          </p:cNvPr>
          <p:cNvSpPr txBox="1"/>
          <p:nvPr/>
        </p:nvSpPr>
        <p:spPr>
          <a:xfrm>
            <a:off x="973669" y="1930400"/>
            <a:ext cx="10046265" cy="4616648"/>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total):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the number of paths from the root to any node in 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for which the labels along the path sum to total.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t = tree(3, [tree(-1), tree(1, [tree(2, [tree(1)]), tree(3)]), tree(1, [tree(-1)])])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&gt;&gt;&gt; </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label(t) == total: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found = 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found = 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return found + sum([</a:t>
            </a:r>
            <a:r>
              <a:rPr kumimoji="0" lang="en-US" sz="1400" b="1"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count_paths</a:t>
            </a:r>
            <a:r>
              <a:rPr kumimoji="0" lang="en-US" sz="14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(b, total - label(t)) for b in branches(t)])</a:t>
            </a:r>
          </a:p>
        </p:txBody>
      </p:sp>
    </p:spTree>
    <p:extLst>
      <p:ext uri="{BB962C8B-B14F-4D97-AF65-F5344CB8AC3E}">
        <p14:creationId xmlns:p14="http://schemas.microsoft.com/office/powerpoint/2010/main" val="10338878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707B-6662-25B6-72A0-FFD8E0BD29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C2DBA3-4DE7-B44E-CA24-5E9D03691DD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6230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CFED-0257-AF7D-D1B0-F3769E7EEBA4}"/>
              </a:ext>
            </a:extLst>
          </p:cNvPr>
          <p:cNvSpPr>
            <a:spLocks noGrp="1"/>
          </p:cNvSpPr>
          <p:nvPr>
            <p:ph type="title"/>
          </p:nvPr>
        </p:nvSpPr>
        <p:spPr/>
        <p:txBody>
          <a:bodyPr/>
          <a:lstStyle/>
          <a:p>
            <a:r>
              <a:rPr lang="en-US" dirty="0"/>
              <a:t>Cascade environment diagram</a:t>
            </a:r>
            <a:br>
              <a:rPr lang="en-US" dirty="0"/>
            </a:br>
            <a:endParaRPr lang="en-US" dirty="0"/>
          </a:p>
        </p:txBody>
      </p:sp>
      <p:sp>
        <p:nvSpPr>
          <p:cNvPr id="3" name="Content Placeholder 2">
            <a:extLst>
              <a:ext uri="{FF2B5EF4-FFF2-40B4-BE49-F238E27FC236}">
                <a16:creationId xmlns:a16="http://schemas.microsoft.com/office/drawing/2014/main" id="{5825EFFA-7F98-FE00-076C-345E0644EB49}"/>
              </a:ext>
            </a:extLst>
          </p:cNvPr>
          <p:cNvSpPr>
            <a:spLocks noGrp="1"/>
          </p:cNvSpPr>
          <p:nvPr>
            <p:ph idx="1"/>
          </p:nvPr>
        </p:nvSpPr>
        <p:spPr>
          <a:xfrm>
            <a:off x="677334" y="4853189"/>
            <a:ext cx="5073268" cy="1902405"/>
          </a:xfrm>
        </p:spPr>
        <p:txBody>
          <a:bodyPr>
            <a:normAutofit fontScale="92500" lnSpcReduction="20000"/>
          </a:bodyPr>
          <a:lstStyle/>
          <a:p>
            <a:r>
              <a:rPr lang="en-US" dirty="0"/>
              <a:t>Each cascade frame is from a different call to cascade.</a:t>
            </a:r>
          </a:p>
          <a:p>
            <a:r>
              <a:rPr lang="en-US" dirty="0"/>
              <a:t>Until the Return value appears, that call has not completed.</a:t>
            </a:r>
          </a:p>
          <a:p>
            <a:r>
              <a:rPr lang="en-US" dirty="0"/>
              <a:t>Any statement can appear before or after the recursive call. </a:t>
            </a:r>
          </a:p>
        </p:txBody>
      </p:sp>
      <p:sp>
        <p:nvSpPr>
          <p:cNvPr id="4" name="TextBox 3">
            <a:extLst>
              <a:ext uri="{FF2B5EF4-FFF2-40B4-BE49-F238E27FC236}">
                <a16:creationId xmlns:a16="http://schemas.microsoft.com/office/drawing/2014/main" id="{44C3E7F4-8397-DE02-6E6D-803302FCE9F0}"/>
              </a:ext>
            </a:extLst>
          </p:cNvPr>
          <p:cNvSpPr txBox="1"/>
          <p:nvPr/>
        </p:nvSpPr>
        <p:spPr>
          <a:xfrm>
            <a:off x="1094809" y="1930400"/>
            <a:ext cx="3778849" cy="2862322"/>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cascade(n):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 &lt;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cascade(n//10)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cascade(123)</a:t>
            </a:r>
            <a:endPar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pic>
        <p:nvPicPr>
          <p:cNvPr id="6" name="Picture 5">
            <a:extLst>
              <a:ext uri="{FF2B5EF4-FFF2-40B4-BE49-F238E27FC236}">
                <a16:creationId xmlns:a16="http://schemas.microsoft.com/office/drawing/2014/main" id="{375D8CD7-C958-5037-9520-CC012BBD3C8B}"/>
              </a:ext>
            </a:extLst>
          </p:cNvPr>
          <p:cNvPicPr>
            <a:picLocks noChangeAspect="1"/>
          </p:cNvPicPr>
          <p:nvPr/>
        </p:nvPicPr>
        <p:blipFill>
          <a:blip r:embed="rId2"/>
          <a:stretch>
            <a:fillRect/>
          </a:stretch>
        </p:blipFill>
        <p:spPr>
          <a:xfrm>
            <a:off x="5750602" y="1385740"/>
            <a:ext cx="4488715" cy="5309386"/>
          </a:xfrm>
          <a:prstGeom prst="rect">
            <a:avLst/>
          </a:prstGeom>
        </p:spPr>
      </p:pic>
      <p:grpSp>
        <p:nvGrpSpPr>
          <p:cNvPr id="7" name="Group 6">
            <a:extLst>
              <a:ext uri="{FF2B5EF4-FFF2-40B4-BE49-F238E27FC236}">
                <a16:creationId xmlns:a16="http://schemas.microsoft.com/office/drawing/2014/main" id="{440BCF94-D13D-70FF-E1D9-8EEF65BCEEEC}"/>
              </a:ext>
            </a:extLst>
          </p:cNvPr>
          <p:cNvGrpSpPr/>
          <p:nvPr/>
        </p:nvGrpSpPr>
        <p:grpSpPr>
          <a:xfrm>
            <a:off x="7360931" y="5907932"/>
            <a:ext cx="2878386" cy="680936"/>
            <a:chOff x="797434" y="5567464"/>
            <a:chExt cx="2878386" cy="680936"/>
          </a:xfrm>
        </p:grpSpPr>
        <p:pic>
          <p:nvPicPr>
            <p:cNvPr id="8" name="Picture 7" descr="A blue and yellow snake logo&#10;&#10;Description automatically generated with low confidence">
              <a:extLst>
                <a:ext uri="{FF2B5EF4-FFF2-40B4-BE49-F238E27FC236}">
                  <a16:creationId xmlns:a16="http://schemas.microsoft.com/office/drawing/2014/main" id="{CC5C8076-AB3D-55DA-AFD2-845B8D857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34" y="5567464"/>
              <a:ext cx="621421" cy="680936"/>
            </a:xfrm>
            <a:prstGeom prst="rect">
              <a:avLst/>
            </a:prstGeom>
          </p:spPr>
        </p:pic>
        <p:sp>
          <p:nvSpPr>
            <p:cNvPr id="9" name="TextBox 8">
              <a:extLst>
                <a:ext uri="{FF2B5EF4-FFF2-40B4-BE49-F238E27FC236}">
                  <a16:creationId xmlns:a16="http://schemas.microsoft.com/office/drawing/2014/main" id="{28514D00-AD6B-7C79-C02C-5EA300C9A8BC}"/>
                </a:ext>
              </a:extLst>
            </p:cNvPr>
            <p:cNvSpPr txBox="1"/>
            <p:nvPr/>
          </p:nvSpPr>
          <p:spPr>
            <a:xfrm>
              <a:off x="1418855" y="5682245"/>
              <a:ext cx="22569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hlinkClick r:id="rId4"/>
                </a:rPr>
                <a:t>View in PythonTutor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spTree>
    <p:extLst>
      <p:ext uri="{BB962C8B-B14F-4D97-AF65-F5344CB8AC3E}">
        <p14:creationId xmlns:p14="http://schemas.microsoft.com/office/powerpoint/2010/main" val="95655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8A5A-54DF-742C-A71C-A34620B22085}"/>
              </a:ext>
            </a:extLst>
          </p:cNvPr>
          <p:cNvSpPr>
            <a:spLocks noGrp="1"/>
          </p:cNvSpPr>
          <p:nvPr>
            <p:ph type="title"/>
          </p:nvPr>
        </p:nvSpPr>
        <p:spPr/>
        <p:txBody>
          <a:bodyPr/>
          <a:lstStyle/>
          <a:p>
            <a:r>
              <a:rPr lang="en-US" dirty="0"/>
              <a:t>Two definitions of cascade</a:t>
            </a:r>
          </a:p>
        </p:txBody>
      </p:sp>
      <p:sp>
        <p:nvSpPr>
          <p:cNvPr id="3" name="Content Placeholder 2">
            <a:extLst>
              <a:ext uri="{FF2B5EF4-FFF2-40B4-BE49-F238E27FC236}">
                <a16:creationId xmlns:a16="http://schemas.microsoft.com/office/drawing/2014/main" id="{D61CEC1C-3B86-22BF-9F49-66730C5F770B}"/>
              </a:ext>
            </a:extLst>
          </p:cNvPr>
          <p:cNvSpPr>
            <a:spLocks noGrp="1"/>
          </p:cNvSpPr>
          <p:nvPr>
            <p:ph idx="1"/>
          </p:nvPr>
        </p:nvSpPr>
        <p:spPr>
          <a:xfrm>
            <a:off x="677334" y="4251488"/>
            <a:ext cx="8596668" cy="2384981"/>
          </a:xfrm>
        </p:spPr>
        <p:txBody>
          <a:bodyPr>
            <a:normAutofit/>
          </a:bodyPr>
          <a:lstStyle/>
          <a:p>
            <a:r>
              <a:rPr lang="en-US" dirty="0"/>
              <a:t>If two implementations are equally clear, then the shorter one is usually better</a:t>
            </a:r>
          </a:p>
          <a:p>
            <a:r>
              <a:rPr lang="en-US" dirty="0"/>
              <a:t>When learning to write recursive functions, put the base cases first</a:t>
            </a:r>
          </a:p>
          <a:p>
            <a:r>
              <a:rPr lang="en-US" dirty="0"/>
              <a:t>Both are recursive functions, even though only the first has typical structure </a:t>
            </a:r>
          </a:p>
        </p:txBody>
      </p:sp>
      <p:sp>
        <p:nvSpPr>
          <p:cNvPr id="4" name="TextBox 3">
            <a:extLst>
              <a:ext uri="{FF2B5EF4-FFF2-40B4-BE49-F238E27FC236}">
                <a16:creationId xmlns:a16="http://schemas.microsoft.com/office/drawing/2014/main" id="{649488CE-0805-F4B0-80B5-21C14E7E242C}"/>
              </a:ext>
            </a:extLst>
          </p:cNvPr>
          <p:cNvSpPr txBox="1"/>
          <p:nvPr/>
        </p:nvSpPr>
        <p:spPr>
          <a:xfrm>
            <a:off x="1094809" y="1930400"/>
            <a:ext cx="3778849" cy="2246769"/>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cascade(n):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 &lt;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cascade(n//10)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print(n)</a:t>
            </a:r>
          </a:p>
        </p:txBody>
      </p:sp>
      <p:sp>
        <p:nvSpPr>
          <p:cNvPr id="5" name="TextBox 4">
            <a:extLst>
              <a:ext uri="{FF2B5EF4-FFF2-40B4-BE49-F238E27FC236}">
                <a16:creationId xmlns:a16="http://schemas.microsoft.com/office/drawing/2014/main" id="{41F5CDF6-5578-BEB7-A3E0-C7258912B454}"/>
              </a:ext>
            </a:extLst>
          </p:cNvPr>
          <p:cNvSpPr txBox="1"/>
          <p:nvPr/>
        </p:nvSpPr>
        <p:spPr>
          <a:xfrm>
            <a:off x="5184405" y="1930399"/>
            <a:ext cx="3778849" cy="163121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def cascade(n):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 n &gt;= 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cascade(n//10)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print(n)</a:t>
            </a:r>
          </a:p>
        </p:txBody>
      </p:sp>
    </p:spTree>
    <p:extLst>
      <p:ext uri="{BB962C8B-B14F-4D97-AF65-F5344CB8AC3E}">
        <p14:creationId xmlns:p14="http://schemas.microsoft.com/office/powerpoint/2010/main" val="205801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FDDB-C95B-DE10-CE79-C91E4D421479}"/>
              </a:ext>
            </a:extLst>
          </p:cNvPr>
          <p:cNvSpPr>
            <a:spLocks noGrp="1"/>
          </p:cNvSpPr>
          <p:nvPr>
            <p:ph type="title"/>
          </p:nvPr>
        </p:nvSpPr>
        <p:spPr/>
        <p:txBody>
          <a:bodyPr/>
          <a:lstStyle/>
          <a:p>
            <a:r>
              <a:rPr lang="en-US" dirty="0"/>
              <a:t>Inverse cascade</a:t>
            </a:r>
          </a:p>
        </p:txBody>
      </p:sp>
      <p:sp>
        <p:nvSpPr>
          <p:cNvPr id="3" name="Content Placeholder 2">
            <a:extLst>
              <a:ext uri="{FF2B5EF4-FFF2-40B4-BE49-F238E27FC236}">
                <a16:creationId xmlns:a16="http://schemas.microsoft.com/office/drawing/2014/main" id="{1394D475-051C-EA9C-A4E0-4D900F7B2C29}"/>
              </a:ext>
            </a:extLst>
          </p:cNvPr>
          <p:cNvSpPr>
            <a:spLocks noGrp="1"/>
          </p:cNvSpPr>
          <p:nvPr>
            <p:ph idx="1"/>
          </p:nvPr>
        </p:nvSpPr>
        <p:spPr/>
        <p:txBody>
          <a:bodyPr/>
          <a:lstStyle/>
          <a:p>
            <a:r>
              <a:rPr lang="en-US" dirty="0"/>
              <a:t>How can we output this cascade instead?</a:t>
            </a:r>
          </a:p>
        </p:txBody>
      </p:sp>
      <p:sp>
        <p:nvSpPr>
          <p:cNvPr id="4" name="TextBox 3">
            <a:extLst>
              <a:ext uri="{FF2B5EF4-FFF2-40B4-BE49-F238E27FC236}">
                <a16:creationId xmlns:a16="http://schemas.microsoft.com/office/drawing/2014/main" id="{3A08150F-90FD-2E30-5A13-3A5A48E700E1}"/>
              </a:ext>
            </a:extLst>
          </p:cNvPr>
          <p:cNvSpPr txBox="1"/>
          <p:nvPr/>
        </p:nvSpPr>
        <p:spPr>
          <a:xfrm>
            <a:off x="1094809" y="2305615"/>
            <a:ext cx="8179193" cy="1631216"/>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1</a:t>
            </a:r>
            <a:endParaRPr kumimoji="0" lang="en-US" sz="20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428686317"/>
      </p:ext>
    </p:extLst>
  </p:cSld>
  <p:clrMapOvr>
    <a:masterClrMapping/>
  </p:clrMapOvr>
</p:sld>
</file>

<file path=ppt/theme/theme1.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lnDef>
      <a:spPr>
        <a:ln>
          <a:tailEnd type="triangle"/>
        </a:ln>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CS111-Template</Template>
  <TotalTime>141</TotalTime>
  <Words>3910</Words>
  <Application>Microsoft Office PowerPoint</Application>
  <PresentationFormat>Widescreen</PresentationFormat>
  <Paragraphs>856</Paragraphs>
  <Slides>63</Slides>
  <Notes>2</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63</vt:i4>
      </vt:variant>
    </vt:vector>
  </HeadingPairs>
  <TitlesOfParts>
    <vt:vector size="73" baseType="lpstr">
      <vt:lpstr>Aptos</vt:lpstr>
      <vt:lpstr>Arial</vt:lpstr>
      <vt:lpstr>Cambria Math</vt:lpstr>
      <vt:lpstr>Courier New</vt:lpstr>
      <vt:lpstr>gg sans</vt:lpstr>
      <vt:lpstr>Trebuchet MS</vt:lpstr>
      <vt:lpstr>Tw Cen MT</vt:lpstr>
      <vt:lpstr>Wingdings 3</vt:lpstr>
      <vt:lpstr>3_Facet</vt:lpstr>
      <vt:lpstr>Facet</vt:lpstr>
      <vt:lpstr>PowerPoint Presentation</vt:lpstr>
      <vt:lpstr>Our struggles help us turn to Christ</vt:lpstr>
      <vt:lpstr>A reminder on AI use in this class</vt:lpstr>
      <vt:lpstr>Tree Recursion</vt:lpstr>
      <vt:lpstr>Order of recursive calls</vt:lpstr>
      <vt:lpstr>The cascade function </vt:lpstr>
      <vt:lpstr>Cascade environment diagram </vt:lpstr>
      <vt:lpstr>Two definitions of cascade</vt:lpstr>
      <vt:lpstr>Inverse cascade</vt:lpstr>
      <vt:lpstr>Inverse cascade solution</vt:lpstr>
      <vt:lpstr>PowerPoint Presentation</vt:lpstr>
      <vt:lpstr>Tree recursion</vt:lpstr>
      <vt:lpstr>Tree Recursion</vt:lpstr>
      <vt:lpstr>Recursive Virahanka-Fibonacci</vt:lpstr>
      <vt:lpstr>A tree-recursive process</vt:lpstr>
      <vt:lpstr>Redundant computations</vt:lpstr>
      <vt:lpstr>PowerPoint Presentation</vt:lpstr>
      <vt:lpstr>Counting partitions</vt:lpstr>
      <vt:lpstr>Counting partitions problem</vt:lpstr>
      <vt:lpstr>Counting partitions approach</vt:lpstr>
      <vt:lpstr>Counting partitions approach</vt:lpstr>
      <vt:lpstr>Counting partitions process</vt:lpstr>
      <vt:lpstr>Merge Sort</vt:lpstr>
      <vt:lpstr>Merge sort</vt:lpstr>
      <vt:lpstr>Merging</vt:lpstr>
      <vt:lpstr>Merge Algorithm</vt:lpstr>
      <vt:lpstr>Recursive Merge Sort</vt:lpstr>
      <vt:lpstr>Recursive Merge Sort</vt:lpstr>
      <vt:lpstr>Merge Sort</vt:lpstr>
      <vt:lpstr>Merge Sort</vt:lpstr>
      <vt:lpstr>Merge Sort</vt:lpstr>
      <vt:lpstr>Merge Sort</vt:lpstr>
      <vt:lpstr>Merge Sort</vt:lpstr>
      <vt:lpstr>Merge Sort</vt:lpstr>
      <vt:lpstr>Merge Sort</vt:lpstr>
      <vt:lpstr>Merge Sort</vt:lpstr>
      <vt:lpstr>Merge Sort</vt:lpstr>
      <vt:lpstr>Merge Sort</vt:lpstr>
      <vt:lpstr>Merge Sort</vt:lpstr>
      <vt:lpstr>Merge Sort</vt:lpstr>
      <vt:lpstr>Merge Sort</vt:lpstr>
      <vt:lpstr>Merge Sort</vt:lpstr>
      <vt:lpstr>Activity</vt:lpstr>
      <vt:lpstr>Trees</vt:lpstr>
      <vt:lpstr>Trees</vt:lpstr>
      <vt:lpstr>Tree Concepts</vt:lpstr>
      <vt:lpstr>Trees: Data abstraction</vt:lpstr>
      <vt:lpstr>Tree: One implementation</vt:lpstr>
      <vt:lpstr>PowerPoint Presentation</vt:lpstr>
      <vt:lpstr>Working with Trees</vt:lpstr>
      <vt:lpstr>Tree processing</vt:lpstr>
      <vt:lpstr>Tree processing: Counting leaves</vt:lpstr>
      <vt:lpstr>Tree processing: Counting leaves</vt:lpstr>
      <vt:lpstr>Creating trees</vt:lpstr>
      <vt:lpstr>Creating trees: Doubling labels</vt:lpstr>
      <vt:lpstr>Creating trees: Doubling labels</vt:lpstr>
      <vt:lpstr>Exercise: Printing trees</vt:lpstr>
      <vt:lpstr>Exercise: Printing trees (solution)</vt:lpstr>
      <vt:lpstr>Exercise: List of leaves</vt:lpstr>
      <vt:lpstr>Exercise: List of leaves (solution)</vt:lpstr>
      <vt:lpstr>Exercise: Counting paths</vt:lpstr>
      <vt:lpstr>Exercise: Counting paths (solution)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Stephens</dc:creator>
  <cp:lastModifiedBy>Tom Stephens</cp:lastModifiedBy>
  <cp:revision>19</cp:revision>
  <dcterms:created xsi:type="dcterms:W3CDTF">2024-12-10T20:52:29Z</dcterms:created>
  <dcterms:modified xsi:type="dcterms:W3CDTF">2025-03-12T17:25:53Z</dcterms:modified>
</cp:coreProperties>
</file>