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3</a:t>
              </a:r>
            </a:p>
            <a:p>
              <a:r>
                <a:rPr lang="en-US" sz="1200" dirty="0"/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2</a:t>
              </a:r>
            </a:p>
            <a:p>
              <a:r>
                <a:rPr lang="en-US" sz="1200" dirty="0"/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1</a:t>
              </a:r>
            </a:p>
            <a:p>
              <a:r>
                <a:rPr lang="en-US" sz="1200" dirty="0"/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0</a:t>
              </a:r>
            </a:p>
            <a:p>
              <a:r>
                <a:rPr lang="en-US" sz="12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factorial of N."""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02799"/>
              </p:ext>
            </p:extLst>
          </p:nvPr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 for the positive number N.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(5105105105105100)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(last *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total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n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*=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-=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Fun fact: The sum of the digits in a multiple of 9 is also divisible by 9.</a:t>
            </a:r>
          </a:p>
          <a:p>
            <a:pPr marL="0" indent="0">
              <a:buNone/>
            </a:pPr>
            <a:r>
              <a:rPr lang="en-US" sz="4000" dirty="0"/>
              <a:t>9 * 82 = 738</a:t>
            </a:r>
          </a:p>
          <a:p>
            <a:pPr marL="0" indent="0">
              <a:buNone/>
            </a:pPr>
            <a:r>
              <a:rPr lang="en-US" sz="4000" dirty="0"/>
              <a:t>7 + 3 + 8 = 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(2023)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1493</TotalTime>
  <Words>1461</Words>
  <Application>Microsoft Office PowerPoint</Application>
  <PresentationFormat>Widescreen</PresentationFormat>
  <Paragraphs>249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Cambria Math</vt:lpstr>
      <vt:lpstr>Courier New</vt:lpstr>
      <vt:lpstr>Trebuchet MS</vt:lpstr>
      <vt:lpstr>Wingdings 3</vt:lpstr>
      <vt:lpstr>Facet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Visualizing recursion</vt:lpstr>
      <vt:lpstr>Recursive factorial</vt:lpstr>
      <vt:lpstr>Recursive call visualization</vt:lpstr>
      <vt:lpstr>Recursion in environment diagrams</vt:lpstr>
      <vt:lpstr>Verifying recursive functions</vt:lpstr>
      <vt:lpstr>Falling Dominos</vt:lpstr>
      <vt:lpstr>The recursive leap of faith</vt:lpstr>
      <vt:lpstr>The recursive elf's promise</vt:lpstr>
      <vt:lpstr>Mutual Recursion</vt:lpstr>
      <vt:lpstr>The Luhn algorithm</vt:lpstr>
      <vt:lpstr>Calculating the Luhn sum</vt:lpstr>
      <vt:lpstr>Luhn sum with mutual recursion</vt:lpstr>
      <vt:lpstr>Recursion and Iteration</vt:lpstr>
      <vt:lpstr>Recursion vs. iteration</vt:lpstr>
      <vt:lpstr>Converting recursion to iteration</vt:lpstr>
      <vt:lpstr>Converting iteration to recursion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6</cp:revision>
  <dcterms:created xsi:type="dcterms:W3CDTF">2023-07-14T17:41:45Z</dcterms:created>
  <dcterms:modified xsi:type="dcterms:W3CDTF">2023-07-17T19:24:18Z</dcterms:modified>
</cp:coreProperties>
</file>