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259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 want to have a legend that briefly describes what data 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6" y="4650709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label='Squares')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5" y="5718197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plt.legend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plt.xlim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labels = 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M","T","W","Th","F","Sa","Su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values = [3,8,7,9,15,22,14]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(labels, values)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("squares.png")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("squares2.png")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1E544-5A0D-C1AC-DF61-7C1970C2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6741-34D0-4211-F54A-F7E615BF6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we could set the color, labels, and plot title on the line plots, you can do the same with the bar and histogram plots</a:t>
            </a:r>
          </a:p>
          <a:p>
            <a:r>
              <a:rPr lang="en-US" dirty="0"/>
              <a:t>Matplotlib provides ways to adjust the axis tick marks, make the axis logarithm, and other manipulations</a:t>
            </a:r>
          </a:p>
          <a:p>
            <a:r>
              <a:rPr lang="en-US" dirty="0"/>
              <a:t>It's also possible to put multiple graphs side by side (or top to bottom or in a grid) within a single figure.</a:t>
            </a:r>
          </a:p>
          <a:p>
            <a:r>
              <a:rPr lang="en-US" dirty="0"/>
              <a:t>For all the details of what you can do, check out the full documentation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64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x2_points = [-3,-2,-1,0,1,2,3,4,5,6]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y2_points = [-27,-8,-1,0,1,8,27,64,125,216]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("Title text goes here")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 and Cubes")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("x")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184</TotalTime>
  <Words>1815</Words>
  <Application>Microsoft Office PowerPoint</Application>
  <PresentationFormat>Widescreen</PresentationFormat>
  <Paragraphs>181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Courier New</vt:lpstr>
      <vt:lpstr>Trebuchet MS</vt:lpstr>
      <vt:lpstr>Wingdings 3</vt:lpstr>
      <vt:lpstr>Facet</vt:lpstr>
      <vt:lpstr>Data Visualization</vt:lpstr>
      <vt:lpstr>Data visualization</vt:lpstr>
      <vt:lpstr>Installing Matplotlib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Histograms</vt:lpstr>
      <vt:lpstr>Histograms</vt:lpstr>
      <vt:lpstr>Bar Plots</vt:lpstr>
      <vt:lpstr>Unbinned data</vt:lpstr>
      <vt:lpstr>Picking bins</vt:lpstr>
      <vt:lpstr>Picking bins</vt:lpstr>
      <vt:lpstr>Saving and clearing plots</vt:lpstr>
      <vt:lpstr>Saving plots</vt:lpstr>
      <vt:lpstr>Making multiple plots</vt:lpstr>
      <vt:lpstr>Clearing the plot</vt:lpstr>
      <vt:lpstr>Last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Visualization</dc:title>
  <dc:creator>Tom Stephens</dc:creator>
  <cp:lastModifiedBy>Tom Stephens</cp:lastModifiedBy>
  <cp:revision>2</cp:revision>
  <dcterms:created xsi:type="dcterms:W3CDTF">2023-08-05T21:26:57Z</dcterms:created>
  <dcterms:modified xsi:type="dcterms:W3CDTF">2023-08-08T21:05:29Z</dcterms:modified>
</cp:coreProperties>
</file>