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b: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a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b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k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D94637-3B3E-D058-D8D6-1E2A186DD5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739931"/>
              </p:ext>
            </p:extLst>
          </p:nvPr>
        </p:nvGraphicFramePr>
        <p:xfrm>
          <a:off x="677334" y="1387626"/>
          <a:ext cx="9776992" cy="4851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7145">
                  <a:extLst>
                    <a:ext uri="{9D8B030D-6E8A-4147-A177-3AD203B41FA5}">
                      <a16:colId xmlns:a16="http://schemas.microsoft.com/office/drawing/2014/main" val="2889401588"/>
                    </a:ext>
                  </a:extLst>
                </a:gridCol>
                <a:gridCol w="3764692">
                  <a:extLst>
                    <a:ext uri="{9D8B030D-6E8A-4147-A177-3AD203B41FA5}">
                      <a16:colId xmlns:a16="http://schemas.microsoft.com/office/drawing/2014/main" val="2985094158"/>
                    </a:ext>
                  </a:extLst>
                </a:gridCol>
                <a:gridCol w="1425782">
                  <a:extLst>
                    <a:ext uri="{9D8B030D-6E8A-4147-A177-3AD203B41FA5}">
                      <a16:colId xmlns:a16="http://schemas.microsoft.com/office/drawing/2014/main" val="1162892991"/>
                    </a:ext>
                  </a:extLst>
                </a:gridCol>
                <a:gridCol w="1819373">
                  <a:extLst>
                    <a:ext uri="{9D8B030D-6E8A-4147-A177-3AD203B41FA5}">
                      <a16:colId xmlns:a16="http://schemas.microsoft.com/office/drawing/2014/main" val="453486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Calls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Executed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Bindings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Yields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693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&gt;&gt;&gt; c = countdown(3)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countdown(k)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 = 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41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&gt;&gt;&gt; next(c)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 k &gt; 0:</a:t>
                      </a:r>
                    </a:p>
                    <a:p>
                      <a:r>
                        <a:rPr lang="en-US" sz="15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0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&gt;&gt;&gt; next(c)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u="sng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from countdown(k-1)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countdown(k):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 k &gt; 0: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accent4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 =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accent4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4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4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chemeClr val="accent4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89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&gt;&gt;&gt; next(c)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u="sng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from countdown(k-1)</a:t>
                      </a:r>
                    </a:p>
                    <a:p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countdown(k):</a:t>
                      </a:r>
                    </a:p>
                    <a:p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 k &gt; 0:</a:t>
                      </a:r>
                    </a:p>
                    <a:p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7030A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 =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7030A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rgbClr val="7030A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rgbClr val="7030A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072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&gt;&gt;&gt; next(c)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u="sng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from countdown(k-1)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countdown(k):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 k &gt; 0:</a:t>
                      </a:r>
                    </a:p>
                    <a:p>
                      <a:r>
                        <a:rPr lang="en-US" sz="1500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k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sng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yield from countdown(k-1)</a:t>
                      </a:r>
                    </a:p>
                    <a:p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500" b="1" dirty="0" err="1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StopIteration</a:t>
                      </a:r>
                      <a:endParaRPr lang="en-US" sz="1500" b="1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9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632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Calls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Executed Code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Bindings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Yields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 c = countdown(3)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def countdown(k)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k = 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k = 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k =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k = 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StopIteration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list(f(2))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list(g(2))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yield from g(x)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y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list(h(2))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3, 4]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0653D0-D59B-AE86-CAF3-12B9F43B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Partitions example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00BC8-AD4B-383B-D246-2611D11291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5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10: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evens()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6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❌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8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(Review) Counting partitions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  <a:p>
            <a:pPr lvl="1"/>
            <a:r>
              <a:rPr lang="en-US" sz="1400" dirty="0"/>
              <a:t>2 + 4 = 6 											</a:t>
            </a:r>
          </a:p>
          <a:p>
            <a:pPr lvl="1"/>
            <a:r>
              <a:rPr lang="en-US" sz="1400" dirty="0"/>
              <a:t>1 + 1 + 4 = 6 											</a:t>
            </a:r>
          </a:p>
          <a:p>
            <a:pPr lvl="1"/>
            <a:r>
              <a:rPr lang="en-US" sz="1400" dirty="0"/>
              <a:t>3 + 3 = 6 											</a:t>
            </a:r>
          </a:p>
          <a:p>
            <a:pPr lvl="1"/>
            <a:r>
              <a:rPr lang="en-US" sz="1400" dirty="0"/>
              <a:t>1 + 2 + 3 = 6 											</a:t>
            </a:r>
          </a:p>
          <a:p>
            <a:pPr lvl="1"/>
            <a:r>
              <a:rPr lang="en-US" sz="1400" dirty="0"/>
              <a:t>1 + 1 + 1 + 3 = 6 											</a:t>
            </a:r>
          </a:p>
          <a:p>
            <a:pPr lvl="1"/>
            <a:r>
              <a:rPr lang="en-US" sz="1400" dirty="0"/>
              <a:t>2 + 2 + 2 = 6 											</a:t>
            </a:r>
          </a:p>
          <a:p>
            <a:pPr lvl="1"/>
            <a:r>
              <a:rPr lang="en-US" sz="1400" dirty="0"/>
              <a:t>1 + 1 + 2 + 2 = 6 											</a:t>
            </a:r>
          </a:p>
          <a:p>
            <a:pPr lvl="1"/>
            <a:r>
              <a:rPr lang="en-US" sz="1400" dirty="0"/>
              <a:t>1 + 1 + 1 + 1 + 2 = 6 											</a:t>
            </a:r>
          </a:p>
          <a:p>
            <a:pPr lvl="1"/>
            <a:r>
              <a:rPr lang="en-US" sz="1400" dirty="0"/>
              <a:t>1 + 1 + 1 + 1 + 1 + 1 =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6E0FD8-8F4C-D354-BC86-A6684A8015D8}"/>
              </a:ext>
            </a:extLst>
          </p:cNvPr>
          <p:cNvSpPr txBox="1"/>
          <p:nvPr/>
        </p:nvSpPr>
        <p:spPr>
          <a:xfrm>
            <a:off x="4771263" y="2984345"/>
            <a:ext cx="5972938" cy="3662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(6, 4)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0 or m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exact_match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 == m: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exact_match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(n-m, m)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m-1)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exact_match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493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FD04B-4628-53D3-F217-4DA7E9F77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a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5E05C-42B7-DC76-B22D-B9534DFDB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call to the generator should yield a partition.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7AA95-6C6D-1238-7B1A-B03DC0BE7BBE}"/>
              </a:ext>
            </a:extLst>
          </p:cNvPr>
          <p:cNvSpPr txBox="1"/>
          <p:nvPr/>
        </p:nvSpPr>
        <p:spPr>
          <a:xfrm>
            <a:off x="1000541" y="2316901"/>
            <a:ext cx="8273461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partitions(n, 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"""List partitions.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for p in partitions(6, 4): print(p)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 + 1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+ 2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+ 1 + 1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+ 2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+ 2 + 1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+ 1 + 1 + 1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 + 1 + 1 + 1 + 1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309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52537-8CCE-AB00-C305-24F04853C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Partitions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EF3DF-4836-3DBA-6FF4-80CA1F9E7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0BC80F-137F-7489-4044-9C4F0D591AEF}"/>
              </a:ext>
            </a:extLst>
          </p:cNvPr>
          <p:cNvSpPr txBox="1"/>
          <p:nvPr/>
        </p:nvSpPr>
        <p:spPr>
          <a:xfrm>
            <a:off x="1000541" y="1930400"/>
            <a:ext cx="8273461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partitions(n, m):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"""List partitions.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for p in partitions(6, 4): print(p)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 + 2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 + 1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+ 2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 + 1 + 1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+ 2 + 2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+ 2 + 1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 + 1 + 1 + 1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 + 1 + 1 + 1 + 1 + 1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0 or m == 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 == m: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str(m)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p in partitions(n-m, m):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str(m) + " + " + p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from partitions(n, m - 1)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9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2: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gen = evens()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evens(start, end):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start + (start %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end: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evens(12, 60):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  = filter(lambda x: x % 2 == 0, range(12, 60))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matched = []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matched.append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matched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line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-=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number, for n &gt;= 1.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 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+=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71</TotalTime>
  <Words>2120</Words>
  <Application>Microsoft Office PowerPoint</Application>
  <PresentationFormat>Widescreen</PresentationFormat>
  <Paragraphs>396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Trebuchet MS</vt:lpstr>
      <vt:lpstr>Wingdings 3</vt:lpstr>
      <vt:lpstr>Facet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Yield from</vt:lpstr>
      <vt:lpstr>Yielding from iterables</vt:lpstr>
      <vt:lpstr>Yielding from generators</vt:lpstr>
      <vt:lpstr>Visualizing countdown()</vt:lpstr>
      <vt:lpstr>Visualizing countdown()</vt:lpstr>
      <vt:lpstr>Generator functions with returns</vt:lpstr>
      <vt:lpstr>Generator function with a return</vt:lpstr>
      <vt:lpstr>Generator functions with return values</vt:lpstr>
      <vt:lpstr>Partitions example</vt:lpstr>
      <vt:lpstr>(Review) Counting partitions</vt:lpstr>
      <vt:lpstr>Converting to a generator</vt:lpstr>
      <vt:lpstr>Partitions generator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Generators</dc:title>
  <dc:creator>Tom Stephens</dc:creator>
  <cp:lastModifiedBy>Tom Stephens</cp:lastModifiedBy>
  <cp:revision>1</cp:revision>
  <dcterms:created xsi:type="dcterms:W3CDTF">2023-08-08T22:34:37Z</dcterms:created>
  <dcterms:modified xsi:type="dcterms:W3CDTF">2023-08-08T23:45:45Z</dcterms:modified>
</cp:coreProperties>
</file>