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sldIdLst>
    <p:sldId id="283" r:id="rId2"/>
    <p:sldId id="256" r:id="rId3"/>
    <p:sldId id="259" r:id="rId4"/>
    <p:sldId id="260" r:id="rId5"/>
    <p:sldId id="261" r:id="rId6"/>
    <p:sldId id="263" r:id="rId7"/>
    <p:sldId id="264" r:id="rId8"/>
    <p:sldId id="279" r:id="rId9"/>
    <p:sldId id="257" r:id="rId10"/>
    <p:sldId id="258" r:id="rId11"/>
    <p:sldId id="266" r:id="rId12"/>
    <p:sldId id="270" r:id="rId13"/>
    <p:sldId id="281" r:id="rId14"/>
    <p:sldId id="271" r:id="rId15"/>
    <p:sldId id="272" r:id="rId16"/>
    <p:sldId id="273" r:id="rId17"/>
    <p:sldId id="274" r:id="rId18"/>
    <p:sldId id="282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2393" autoAdjust="0"/>
  </p:normalViewPr>
  <p:slideViewPr>
    <p:cSldViewPr snapToGrid="0">
      <p:cViewPr varScale="1">
        <p:scale>
          <a:sx n="97" d="100"/>
          <a:sy n="97" d="100"/>
        </p:scale>
        <p:origin x="2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123AD-2F59-4C0A-B051-7C8BEB8C6565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64F0D-A841-43EE-8075-53FB72762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6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probably move to the lecture where we introduce is (in the classes lecture) or keep it here if this moves sooner.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64F0D-A841-43EE-8075-53FB727629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f%28s%3D%5B%5D%29%3A%0A%20%20%20%20s.append%283%29%0A%20%20%20%20return%20len%28s%29%0A%0Af%28%29%20%23%201%0Af%28%29%20%23%202%0Af%28%29%20%23%203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in a pirate garment&#10;&#10;Description automatically generated">
            <a:extLst>
              <a:ext uri="{FF2B5EF4-FFF2-40B4-BE49-F238E27FC236}">
                <a16:creationId xmlns:a16="http://schemas.microsoft.com/office/drawing/2014/main" id="{8DA40C3C-C8F0-B3AD-05D0-235916F92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058" y="-6314"/>
            <a:ext cx="4106107" cy="686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24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Error: 4 is not an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                                                              </a:t>
            </a:r>
            <a:r>
              <a:rPr lang="en-US" sz="1600" dirty="0"/>
              <a:t>(after deleting the bad line)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s.pop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[6, 2, 4, 8, 4]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s.remove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[1, 2, 3, 4, 5]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L[2] = 6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L[1:3] = [9, 8]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L[2:4] = []            # Deleting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L[1:1] = [2, 3, 4, 5]  # Inserting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(L):] = [10, 11]  # Appending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L + [20, 30]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7CCD3-3D0E-E64D-DBA7-508FC810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1AF0-80B3-B239-B6B4-411F3A3F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01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do_stuff_to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(four)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do_other_stuff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</a:t>
              </a:r>
              <a:r>
                <a:rPr lang="en-US" dirty="0">
                  <a:hlinkClick r:id="rId5"/>
                </a:rPr>
                <a:t>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[1, 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(1, 2,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f(s=[]):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48F1A75-0172-689F-3E8A-836854C4CA90}"/>
              </a:ext>
            </a:extLst>
          </p:cNvPr>
          <p:cNvGrpSpPr/>
          <p:nvPr/>
        </p:nvGrpSpPr>
        <p:grpSpPr>
          <a:xfrm>
            <a:off x="6096000" y="3962785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325F388-97C2-E0F4-11B5-09A8032D8F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93A827E-EF3B-7F04-77A4-F40A60474C38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9391-E995-E4E6-F1F8-3388FE1F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37A99-ADD5-00EE-BB3C-6722FE36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6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withdraw(60)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(initial):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balance = [initial]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withdraw(amount):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balance[0] - amount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'Insufficient funds'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balance[0] -= amount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balance[0]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string, tuples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list, dictionaries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 y'all"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"I"           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", how you doing?"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Error! String elements cannot be set.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How does this work?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 = [90, 70, 85]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grades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295888" y="5722987"/>
            <a:ext cx="708226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grades=[90, 100, 85],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=[90, 100, 85] 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['A', 'B']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'A', 'B']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(1, [2, 3])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t[1][0] =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 [1,2,3]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1B93E-401B-9AAF-895B-0807BEB5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7312C-6CE6-0D7F-33C1-5ABDCD701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5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514</TotalTime>
  <Words>1150</Words>
  <Application>Microsoft Office PowerPoint</Application>
  <PresentationFormat>Widescreen</PresentationFormat>
  <Paragraphs>206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Trebuchet MS</vt:lpstr>
      <vt:lpstr>Wingdings 3</vt:lpstr>
      <vt:lpstr>Facet</vt:lpstr>
      <vt:lpstr>PowerPoint Presentation</vt:lpstr>
      <vt:lpstr>Mutability</vt:lpstr>
      <vt:lpstr> Immutability vs. Mutability</vt:lpstr>
      <vt:lpstr>Immutable vs. Mutable</vt:lpstr>
      <vt:lpstr>Name change vs. mutation</vt:lpstr>
      <vt:lpstr>Mutables inside immutables</vt:lpstr>
      <vt:lpstr>Equality of contents vs. Identity of objects</vt:lpstr>
      <vt:lpstr>PowerPoint Presentation</vt:lpstr>
      <vt:lpstr>List mutation</vt:lpstr>
      <vt:lpstr>Mutating lists with methods</vt:lpstr>
      <vt:lpstr>Mutating lists with methods</vt:lpstr>
      <vt:lpstr>Mutating lists with slicing</vt:lpstr>
      <vt:lpstr>PowerPoint Presentation</vt:lpstr>
      <vt:lpstr> Beware, Mutation! 👻</vt:lpstr>
      <vt:lpstr>Mutation in function calls 🙀</vt:lpstr>
      <vt:lpstr>Immutability in function calls</vt:lpstr>
      <vt:lpstr>Mutable default arguments 🙀</vt:lpstr>
      <vt:lpstr>PowerPoint Presentation</vt:lpstr>
      <vt:lpstr>Mutable functions</vt:lpstr>
      <vt:lpstr>A function with changing state</vt:lpstr>
      <vt:lpstr>Implementing state in functions</vt:lpstr>
      <vt:lpstr>Mutability in functional programming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Mutability</dc:title>
  <dc:creator>Tom Stephens</dc:creator>
  <cp:lastModifiedBy>Tom Stephens</cp:lastModifiedBy>
  <cp:revision>8</cp:revision>
  <dcterms:created xsi:type="dcterms:W3CDTF">2023-07-06T20:57:54Z</dcterms:created>
  <dcterms:modified xsi:type="dcterms:W3CDTF">2024-07-15T15:09:57Z</dcterms:modified>
</cp:coreProperties>
</file>