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8"/>
  </p:notesMasterIdLst>
  <p:sldIdLst>
    <p:sldId id="4017" r:id="rId2"/>
    <p:sldId id="1198" r:id="rId3"/>
    <p:sldId id="1199" r:id="rId4"/>
    <p:sldId id="1200" r:id="rId5"/>
    <p:sldId id="1201" r:id="rId6"/>
    <p:sldId id="401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make_withdraw_account%28initial%29%3A%0A%20%20%20%20balance%20%3D%20%5Binitial%5D%0A%20%20%20%20%0A%20%20%20%20def%20withdraw%28amount%29%3A%0A%20%20%20%20%20%20%20%20if%20balance%5B0%5D%20-%20amount%20%3C%200%3A%0A%20%20%20%20%20%20%20%20%20%20%20%20return%20'Insufficient%20funds'%0A%20%20%20%20%20%20%20%20balance%5B0%5D%20-%3D%20amount%0A%20%20%20%20%20%20%20%20return%20balance%5B0%5D%0A%20%20%20%20%0A%20%20%20%20return%20withdraw%0A%20%20%20%20%0Awithdraw%20%3D%20make_withdraw_account%28100%29%0Awithdraw%2825%29%0Awithdraw%2825%29&amp;cumulative=true&amp;curInstr=19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98AC7-1933-C587-00AB-B2AB071D6A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Mutable Functions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BD6DAE-826D-3EA2-996F-29366EF958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1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E30285-4DF4-EDD8-F415-24533DBA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Mutable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C92970-45F1-A249-F072-D9F019B1FB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4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09D90-5EF1-8830-9F7E-0868DDA8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function with changing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2BCEC-65CE-EFE6-9129-6DFE3BC9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Goal: Use a function to repeatedly withdraw from a bank account that starts with $100.</a:t>
            </a:r>
          </a:p>
          <a:p>
            <a:r>
              <a:rPr lang="en-US" dirty="0"/>
              <a:t>What makes it possible?</a:t>
            </a:r>
          </a:p>
          <a:p>
            <a:endParaRPr lang="en-US" dirty="0"/>
          </a:p>
          <a:p>
            <a:r>
              <a:rPr lang="en-US" dirty="0"/>
              <a:t>First call to the function:</a:t>
            </a:r>
          </a:p>
          <a:p>
            <a:endParaRPr lang="en-US" dirty="0"/>
          </a:p>
          <a:p>
            <a:r>
              <a:rPr lang="en-US" dirty="0"/>
              <a:t>Second call to the function:</a:t>
            </a:r>
          </a:p>
          <a:p>
            <a:endParaRPr lang="en-US" dirty="0"/>
          </a:p>
          <a:p>
            <a:r>
              <a:rPr lang="en-US" dirty="0"/>
              <a:t>Third call to the function: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E4EF77F-4B7F-B49B-E8B3-FC8517E687A4}"/>
              </a:ext>
            </a:extLst>
          </p:cNvPr>
          <p:cNvSpPr txBox="1"/>
          <p:nvPr/>
        </p:nvSpPr>
        <p:spPr>
          <a:xfrm>
            <a:off x="1000542" y="306653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 =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make_withdraw_account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(100) # Contains a list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58C55C-39DD-302F-1985-F1B727AECB7F}"/>
              </a:ext>
            </a:extLst>
          </p:cNvPr>
          <p:cNvSpPr txBox="1"/>
          <p:nvPr/>
        </p:nvSpPr>
        <p:spPr>
          <a:xfrm>
            <a:off x="1000542" y="393461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withdraw(25)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2C53B0-95C3-84B6-87A4-F4580ACBECBB}"/>
              </a:ext>
            </a:extLst>
          </p:cNvPr>
          <p:cNvSpPr txBox="1"/>
          <p:nvPr/>
        </p:nvSpPr>
        <p:spPr>
          <a:xfrm>
            <a:off x="1000542" y="480912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withdraw(25)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823DA9-A0D2-134E-54F1-E38CE93DE385}"/>
              </a:ext>
            </a:extLst>
          </p:cNvPr>
          <p:cNvSpPr txBox="1"/>
          <p:nvPr/>
        </p:nvSpPr>
        <p:spPr>
          <a:xfrm>
            <a:off x="1000542" y="565419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withdraw(60)   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# 'Insufficient funds'</a:t>
            </a:r>
          </a:p>
        </p:txBody>
      </p:sp>
    </p:spTree>
    <p:extLst>
      <p:ext uri="{BB962C8B-B14F-4D97-AF65-F5344CB8AC3E}">
        <p14:creationId xmlns:p14="http://schemas.microsoft.com/office/powerpoint/2010/main" val="10658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E82C0-D6AB-7DE4-3D1C-7423B16A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in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B179-1A79-260B-B128-D3588D28E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mutable value in the parent frame can maintain the local state for a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A97C51-23A5-C9F3-4727-5AB7C2DADB8D}"/>
              </a:ext>
            </a:extLst>
          </p:cNvPr>
          <p:cNvSpPr txBox="1"/>
          <p:nvPr/>
        </p:nvSpPr>
        <p:spPr>
          <a:xfrm>
            <a:off x="1000542" y="2612396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make_withdraw_account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(initial):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balance = [initial]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def withdraw(amount):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if balance[0] - amount &lt;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    return 'Insufficient funds'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balance[0] -= amount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balance[0]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withdraw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E8E389-A14A-3559-FA1D-E95403F54643}"/>
              </a:ext>
            </a:extLst>
          </p:cNvPr>
          <p:cNvGrpSpPr/>
          <p:nvPr/>
        </p:nvGrpSpPr>
        <p:grpSpPr>
          <a:xfrm>
            <a:off x="1000542" y="5567464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C46B2D84-8996-BF38-C8DD-D0E27A6EA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EE19377-5DEA-3C02-0D82-E30FDCF819EE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  <a:hlinkClick r:id="rId3"/>
                </a:rPr>
                <a:t>View in PythonTutor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806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F38A9-B5FF-0331-857C-E691FBDFF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Mutability in functional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CC162-1996-F8F5-4180-EE82E3463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features of functional programming is immutability of objects.</a:t>
            </a:r>
          </a:p>
          <a:p>
            <a:r>
              <a:rPr lang="en-US" dirty="0"/>
              <a:t>Functions shouldn't be changing the values of variables passed in</a:t>
            </a:r>
          </a:p>
          <a:p>
            <a:pPr lvl="1"/>
            <a:r>
              <a:rPr lang="en-US" dirty="0"/>
              <a:t>This is considered a side effect</a:t>
            </a:r>
          </a:p>
          <a:p>
            <a:r>
              <a:rPr lang="en-US" dirty="0"/>
              <a:t>Instead of changing objects, they create copies with the new values and return those copies.  The original object </a:t>
            </a:r>
            <a:r>
              <a:rPr lang="en-US"/>
              <a:t>remains unchanged.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2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9371-34DE-92F8-E367-8EF430C19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45F6B-3BF0-2D56-2564-8E6963A4C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82608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87</TotalTime>
  <Words>217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Courier New</vt:lpstr>
      <vt:lpstr>Trebuchet MS</vt:lpstr>
      <vt:lpstr>Wingdings 3</vt:lpstr>
      <vt:lpstr>3_Facet</vt:lpstr>
      <vt:lpstr>Mutable Functions</vt:lpstr>
      <vt:lpstr>Mutable functions</vt:lpstr>
      <vt:lpstr>A function with changing state</vt:lpstr>
      <vt:lpstr>Implementing state in functions</vt:lpstr>
      <vt:lpstr>Mutability in functional programming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14</cp:revision>
  <dcterms:created xsi:type="dcterms:W3CDTF">2024-12-10T20:52:29Z</dcterms:created>
  <dcterms:modified xsi:type="dcterms:W3CDTF">2024-12-10T22:20:06Z</dcterms:modified>
</cp:coreProperties>
</file>