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7" r:id="rId2"/>
  </p:sldMasterIdLst>
  <p:notesMasterIdLst>
    <p:notesMasterId r:id="rId14"/>
  </p:notesMasterIdLst>
  <p:sldIdLst>
    <p:sldId id="256" r:id="rId3"/>
    <p:sldId id="728" r:id="rId4"/>
    <p:sldId id="258" r:id="rId5"/>
    <p:sldId id="269" r:id="rId6"/>
    <p:sldId id="270" r:id="rId7"/>
    <p:sldId id="259" r:id="rId8"/>
    <p:sldId id="726" r:id="rId9"/>
    <p:sldId id="704" r:id="rId10"/>
    <p:sldId id="725" r:id="rId11"/>
    <p:sldId id="727" r:id="rId12"/>
    <p:sldId id="5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64DC-E374-4564-A034-BF1033BFDBF8}" v="4" dt="2023-12-29T16:05:59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68EA0-E78A-4180-B50F-D9686C594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6F53A-62FA-4E06-AF9E-5E690AD324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95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5E54-8995-EB4A-8765-B4A284948667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AC33-1D9B-D44F-98BC-EECBFD13503A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FC3-6678-E549-AB86-4162FC045422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8E0D-4824-EF41-A451-696B1450479C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507C-81F0-BF49-AA9F-A403B121192E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F3AC-773B-A542-B7BB-755CF969999D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C2E5-5C20-1243-B8E5-BF62D32E24A8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1CB1-990B-E549-BAC9-032B272A22DD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FB0-8511-3E44-B421-27B9B1D94425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5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199-4935-FD4E-8C50-FE549FF2B0EF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6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440D-ED45-E844-B26C-3729ACDEDC46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53B0-5EF5-5F48-8D2D-3CB26BDDEB55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068F-95DE-684C-B8EE-B8ADE75C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byu-cs-tstephen/office-hours" TargetMode="External"/><Relationship Id="rId2" Type="http://schemas.openxmlformats.org/officeDocument/2006/relationships/hyperlink" Target="mailto:tstephen@cs.by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cord.gg/cx2PuAmR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/>
              <a:t>Tom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1DD2-B249-B4E1-5F38-550D3C25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Learn a bit about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6572-938D-CF36-7FAA-3F4D2F63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19" y="4912152"/>
            <a:ext cx="4188981" cy="1945848"/>
          </a:xfrm>
          <a:prstGeom prst="rect">
            <a:avLst/>
          </a:prstGeom>
        </p:spPr>
      </p:pic>
      <p:pic>
        <p:nvPicPr>
          <p:cNvPr id="4" name="Content Placeholder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14370" b="14397"/>
          <a:stretch/>
        </p:blipFill>
        <p:spPr>
          <a:xfrm>
            <a:off x="855838" y="0"/>
            <a:ext cx="103634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Your Intimate Relationship with the Great Creator of the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38" y="1758463"/>
            <a:ext cx="10419112" cy="4525963"/>
          </a:xfrm>
          <a:solidFill>
            <a:schemeClr val="tx1">
              <a:alpha val="32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“Given all of the vastness, the myriad of objects, the great distances involved in this massive universe, would you be surprised to learn that you – one small individual on one planet with 8 billion other individuals, in a small corner of a large galaxy containing billions of stars, part of other galaxy supergroups, containing billions of galaxies, spread across the universe – are allowed to talk directly to the creator?”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“What an astonishing doctrine exists in prayer!  The individual is so important to our Heavenly Father that he wants us to talk to him!  Now!  All of the time!”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endParaRPr lang="en-US" sz="500" dirty="0">
              <a:solidFill>
                <a:schemeClr val="bg1"/>
              </a:solidFill>
            </a:endParaRPr>
          </a:p>
          <a:p>
            <a:endParaRPr lang="en-US" sz="500" dirty="0">
              <a:solidFill>
                <a:schemeClr val="bg1"/>
              </a:solidFill>
            </a:endParaRPr>
          </a:p>
          <a:p>
            <a:pPr lvl="1"/>
            <a:r>
              <a:rPr lang="en-US" i="1" u="sng" dirty="0">
                <a:solidFill>
                  <a:schemeClr val="bg1"/>
                </a:solidFill>
              </a:rPr>
              <a:t>Dr. </a:t>
            </a:r>
            <a:r>
              <a:rPr lang="en-US" i="1" u="sng" dirty="0" err="1">
                <a:solidFill>
                  <a:schemeClr val="bg1"/>
                </a:solidFill>
              </a:rPr>
              <a:t>Jani</a:t>
            </a:r>
            <a:r>
              <a:rPr lang="en-US" i="1" u="sng" dirty="0">
                <a:solidFill>
                  <a:schemeClr val="bg1"/>
                </a:solidFill>
              </a:rPr>
              <a:t> </a:t>
            </a:r>
            <a:r>
              <a:rPr lang="en-US" i="1" u="sng" dirty="0" err="1">
                <a:solidFill>
                  <a:schemeClr val="bg1"/>
                </a:solidFill>
              </a:rPr>
              <a:t>Radebaugh</a:t>
            </a:r>
            <a:r>
              <a:rPr lang="en-US" i="1" u="sng" dirty="0">
                <a:solidFill>
                  <a:schemeClr val="bg1"/>
                </a:solidFill>
              </a:rPr>
              <a:t>, BYU Devotional, Sept 3, 2024</a:t>
            </a:r>
          </a:p>
        </p:txBody>
      </p:sp>
    </p:spTree>
    <p:extLst>
      <p:ext uri="{BB962C8B-B14F-4D97-AF65-F5344CB8AC3E}">
        <p14:creationId xmlns:p14="http://schemas.microsoft.com/office/powerpoint/2010/main" val="19278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E15048-3230-FC84-DF1E-A66ADB2A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85"/>
            <a:ext cx="12163890" cy="6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8358640" cy="434270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BS Physics 1996 – BYU</a:t>
            </a:r>
          </a:p>
          <a:p>
            <a:pPr lvl="1"/>
            <a:r>
              <a:rPr lang="en-US" dirty="0"/>
              <a:t>MS Astronomy 1999 – NMSU</a:t>
            </a:r>
          </a:p>
          <a:p>
            <a:pPr lvl="1"/>
            <a:r>
              <a:rPr lang="en-US" dirty="0"/>
              <a:t>Ph.D. Astronomy 2003 – NMSU</a:t>
            </a:r>
          </a:p>
          <a:p>
            <a:pPr lvl="1"/>
            <a:r>
              <a:rPr lang="en-US" dirty="0"/>
              <a:t>MS Library and Information Science – 2016 – UNT</a:t>
            </a:r>
          </a:p>
          <a:p>
            <a:r>
              <a:rPr lang="en-US" dirty="0"/>
              <a:t>Work</a:t>
            </a:r>
          </a:p>
          <a:p>
            <a:pPr lvl="1"/>
            <a:r>
              <a:rPr lang="en-US" dirty="0"/>
              <a:t>Assistant Professor – BYU – Dec 2020 – present</a:t>
            </a:r>
          </a:p>
          <a:p>
            <a:pPr lvl="1"/>
            <a:r>
              <a:rPr lang="en-US" dirty="0"/>
              <a:t>Software Developer &amp; Manager – NASA – 2003-15, 2017-20, now part-time</a:t>
            </a:r>
          </a:p>
          <a:p>
            <a:pPr lvl="1"/>
            <a:r>
              <a:rPr lang="en-US" dirty="0"/>
              <a:t>Physical and Mathematical Sciences Librarian – 2014-17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07" y="1488141"/>
            <a:ext cx="8355593" cy="53698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4027395" cy="5369859"/>
          </a:xfrm>
        </p:spPr>
      </p:pic>
    </p:spTree>
    <p:extLst>
      <p:ext uri="{BB962C8B-B14F-4D97-AF65-F5344CB8AC3E}">
        <p14:creationId xmlns:p14="http://schemas.microsoft.com/office/powerpoint/2010/main" val="219696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4413"/>
            <a:ext cx="5577283" cy="4365069"/>
          </a:xfrm>
        </p:spPr>
        <p:txBody>
          <a:bodyPr>
            <a:normAutofit/>
          </a:bodyPr>
          <a:lstStyle/>
          <a:p>
            <a:r>
              <a:rPr lang="en-US" dirty="0"/>
              <a:t>Father of 7</a:t>
            </a:r>
          </a:p>
          <a:p>
            <a:r>
              <a:rPr lang="en-US" dirty="0"/>
              <a:t>Current Calling: Deacons Quorum Specialist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Hiking/Camping</a:t>
            </a:r>
          </a:p>
          <a:p>
            <a:pPr lvl="1"/>
            <a:r>
              <a:rPr lang="en-US" dirty="0"/>
              <a:t>Reading &amp; Writing (1 self-published sci-fi novel)</a:t>
            </a:r>
          </a:p>
          <a:p>
            <a:pPr lvl="1"/>
            <a:r>
              <a:rPr lang="en-US" dirty="0"/>
              <a:t>Role-Playing Games – published a quarterly game magazine &amp; more general blog</a:t>
            </a:r>
          </a:p>
          <a:p>
            <a:pPr lvl="1"/>
            <a:r>
              <a:rPr lang="en-US" dirty="0"/>
              <a:t>3D Modeling and Printing</a:t>
            </a:r>
          </a:p>
          <a:p>
            <a:pPr lvl="1"/>
            <a:r>
              <a:rPr lang="en-US" dirty="0"/>
              <a:t>Playing Minecraft and Roblox with my younger boys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/>
          <a:stretch/>
        </p:blipFill>
        <p:spPr>
          <a:xfrm>
            <a:off x="8270968" y="0"/>
            <a:ext cx="3921032" cy="4809506"/>
          </a:xfrm>
          <a:prstGeom prst="rect">
            <a:avLst/>
          </a:prstGeom>
        </p:spPr>
      </p:pic>
      <p:pic>
        <p:nvPicPr>
          <p:cNvPr id="6" name="Picture 5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96A3265F-EE72-4753-9545-198655C0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1487" r="24762" b="17104"/>
          <a:stretch/>
        </p:blipFill>
        <p:spPr>
          <a:xfrm>
            <a:off x="8269578" y="3810000"/>
            <a:ext cx="39224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Stephens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5042"/>
            <a:ext cx="8478382" cy="4234440"/>
          </a:xfrm>
        </p:spPr>
        <p:txBody>
          <a:bodyPr>
            <a:normAutofit/>
          </a:bodyPr>
          <a:lstStyle/>
          <a:p>
            <a:r>
              <a:rPr lang="en-US" dirty="0"/>
              <a:t>Office – 2256 TMCB – feel free to drop in anytime I’m there.</a:t>
            </a:r>
          </a:p>
          <a:p>
            <a:r>
              <a:rPr lang="en-US" dirty="0"/>
              <a:t>E-mail – </a:t>
            </a:r>
            <a:r>
              <a:rPr lang="en-US" dirty="0">
                <a:hlinkClick r:id="rId2"/>
              </a:rPr>
              <a:t>tstephen@cs.byu.edu</a:t>
            </a:r>
            <a:r>
              <a:rPr lang="en-US" dirty="0"/>
              <a:t> – This is the best way to reach me.</a:t>
            </a:r>
          </a:p>
          <a:p>
            <a:r>
              <a:rPr lang="en-US" dirty="0"/>
              <a:t>Office Hours – </a:t>
            </a:r>
            <a:r>
              <a:rPr lang="en-US" dirty="0">
                <a:hlinkClick r:id="rId3"/>
              </a:rPr>
              <a:t>https://calendly.com/byu-cs-tstephen/office-hours</a:t>
            </a:r>
            <a:r>
              <a:rPr lang="en-US" dirty="0"/>
              <a:t> </a:t>
            </a:r>
          </a:p>
          <a:p>
            <a:r>
              <a:rPr lang="en-US" dirty="0"/>
              <a:t>Stalk me on-line</a:t>
            </a:r>
          </a:p>
          <a:p>
            <a:pPr lvl="1"/>
            <a:r>
              <a:rPr lang="en-US" dirty="0"/>
              <a:t>I'm on the class Discord</a:t>
            </a:r>
          </a:p>
          <a:p>
            <a:pPr lvl="1"/>
            <a:r>
              <a:rPr lang="en-US" dirty="0"/>
              <a:t>@dagorym on most online sites</a:t>
            </a:r>
          </a:p>
          <a:p>
            <a:pPr lvl="1"/>
            <a:r>
              <a:rPr lang="en-US" dirty="0"/>
              <a:t>Tom Stephens on Facebook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2F5A-3D62-736B-E9CC-2A096386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BYU Minecraft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7F8B-BF88-35CA-3009-4152AB27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also the Faculty Advisor for the BYU Minecraft Club</a:t>
            </a:r>
          </a:p>
          <a:p>
            <a:r>
              <a:rPr lang="en-US" dirty="0"/>
              <a:t>Club Discord: </a:t>
            </a:r>
            <a:r>
              <a:rPr lang="en-US" dirty="0">
                <a:hlinkClick r:id="rId2"/>
              </a:rPr>
              <a:t>https://discord.gg/cx2PuAmR23</a:t>
            </a:r>
            <a:endParaRPr lang="en-US" dirty="0"/>
          </a:p>
          <a:p>
            <a:r>
              <a:rPr lang="en-US" dirty="0"/>
              <a:t>The club runs multiple servers including</a:t>
            </a:r>
          </a:p>
          <a:p>
            <a:pPr lvl="1"/>
            <a:r>
              <a:rPr lang="en-US" dirty="0"/>
              <a:t>The main survival world</a:t>
            </a:r>
          </a:p>
          <a:p>
            <a:pPr lvl="1"/>
            <a:r>
              <a:rPr lang="en-US" dirty="0"/>
              <a:t>An anarchy server</a:t>
            </a:r>
          </a:p>
          <a:p>
            <a:pPr lvl="1"/>
            <a:r>
              <a:rPr lang="en-US" dirty="0"/>
              <a:t>The Campus Creation world where they are recreating BYU Campus</a:t>
            </a:r>
          </a:p>
          <a:p>
            <a:r>
              <a:rPr lang="en-US" dirty="0"/>
              <a:t>There is also a coding group that works on mods and resource packs for the server.</a:t>
            </a:r>
          </a:p>
        </p:txBody>
      </p:sp>
      <p:pic>
        <p:nvPicPr>
          <p:cNvPr id="7" name="Picture 6" descr="A blue square with white text and grass&#10;&#10;Description automatically generated">
            <a:extLst>
              <a:ext uri="{FF2B5EF4-FFF2-40B4-BE49-F238E27FC236}">
                <a16:creationId xmlns:a16="http://schemas.microsoft.com/office/drawing/2014/main" id="{2148850A-B251-1FDB-6714-9E595A21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28" y="-34925"/>
            <a:ext cx="3662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AE93-5702-4590-ADAE-E06883A1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My Minecraft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C228-F6E0-4F6F-B247-D6DCAC92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2341564"/>
          </a:xfrm>
        </p:spPr>
        <p:txBody>
          <a:bodyPr>
            <a:normAutofit/>
          </a:bodyPr>
          <a:lstStyle/>
          <a:p>
            <a:r>
              <a:rPr lang="en-US" sz="2400" dirty="0"/>
              <a:t>For those Minecraft players in the class, I have a server set up you’re welcome to join.</a:t>
            </a:r>
          </a:p>
        </p:txBody>
      </p:sp>
      <p:pic>
        <p:nvPicPr>
          <p:cNvPr id="5" name="Picture 4" descr="A picture containing tree, cake, outdoor, green&#10;&#10;Description automatically generated">
            <a:extLst>
              <a:ext uri="{FF2B5EF4-FFF2-40B4-BE49-F238E27FC236}">
                <a16:creationId xmlns:a16="http://schemas.microsoft.com/office/drawing/2014/main" id="{41EFD30A-1A84-4734-943B-A3A0FC32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1678" r="25190" b="-1678"/>
          <a:stretch/>
        </p:blipFill>
        <p:spPr>
          <a:xfrm>
            <a:off x="0" y="-3"/>
            <a:ext cx="7685314" cy="697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A9AE6-013B-C49A-406E-C204B8C1EB34}"/>
              </a:ext>
            </a:extLst>
          </p:cNvPr>
          <p:cNvSpPr txBox="1"/>
          <p:nvPr/>
        </p:nvSpPr>
        <p:spPr>
          <a:xfrm>
            <a:off x="555812" y="5162264"/>
            <a:ext cx="10063722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Details can be found at: </a:t>
            </a:r>
          </a:p>
          <a:p>
            <a:r>
              <a:rPr lang="en-US" sz="3200" dirty="0"/>
              <a:t>https://expandingfrontier.com/cs-minecraft-server/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14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1804</TotalTime>
  <Words>448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Office Theme</vt:lpstr>
      <vt:lpstr>CS 111: Introduction to Computer Science</vt:lpstr>
      <vt:lpstr>PowerPoint Presentation</vt:lpstr>
      <vt:lpstr>Who is Dr. Stephens Anyway?</vt:lpstr>
      <vt:lpstr>Who is Dr. Stephens Anyway?</vt:lpstr>
      <vt:lpstr>Who is Dr. Stephens Anyway?</vt:lpstr>
      <vt:lpstr>Contacting Dr. Stephens</vt:lpstr>
      <vt:lpstr>BYU Minecraft Club</vt:lpstr>
      <vt:lpstr>My Minecraft Server</vt:lpstr>
      <vt:lpstr>Questions?</vt:lpstr>
      <vt:lpstr>Let's Learn a bit about you</vt:lpstr>
      <vt:lpstr>Your Intimate Relationship with the Great Creator of the Universe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Tom Stephens</cp:lastModifiedBy>
  <cp:revision>15</cp:revision>
  <dcterms:created xsi:type="dcterms:W3CDTF">2023-06-20T17:12:05Z</dcterms:created>
  <dcterms:modified xsi:type="dcterms:W3CDTF">2024-09-04T20:42:21Z</dcterms:modified>
</cp:coreProperties>
</file>